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48" r:id="rId1"/>
  </p:sldMasterIdLst>
  <p:sldIdLst>
    <p:sldId id="256" r:id="rId2"/>
    <p:sldId id="258" r:id="rId3"/>
    <p:sldId id="261" r:id="rId4"/>
    <p:sldId id="265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eaLnBrk="1" hangingPunct="1">
      <a:spcBef>
        <a:spcPts val="1200"/>
      </a:spcBef>
      <a:spcAft>
        <a:spcPts val="1200"/>
      </a:spcAft>
      <a:defRPr sz="2200">
        <a:solidFill>
          <a:schemeClr val="tx1"/>
        </a:solidFill>
        <a:latin typeface="Calibre Light" panose="020B0303030202060203" pitchFamily="34" charset="0"/>
        <a:ea typeface="+mn-ea"/>
        <a:cs typeface="+mn-cs"/>
      </a:defRPr>
    </a:lvl1pPr>
    <a:lvl2pPr marL="0" indent="0" eaLnBrk="1" hangingPunct="1">
      <a:spcAft>
        <a:spcPts val="600"/>
      </a:spcAft>
      <a:defRPr sz="1600" b="0">
        <a:solidFill>
          <a:schemeClr val="tx1"/>
        </a:solidFill>
        <a:latin typeface="Calibre Semibold" panose="020B0703030202060203" pitchFamily="34" charset="0"/>
        <a:ea typeface="+mn-ea"/>
        <a:cs typeface="+mn-cs"/>
      </a:defRPr>
    </a:lvl2pPr>
    <a:lvl3pPr marL="0" indent="0" eaLnBrk="1" hangingPunct="1">
      <a:spcBef>
        <a:spcPts val="300"/>
      </a:spcBef>
      <a:spcAft>
        <a:spcPts val="300"/>
      </a:spcAft>
      <a:defRPr sz="1200">
        <a:solidFill>
          <a:schemeClr val="tx1"/>
        </a:solidFill>
        <a:latin typeface="+mn-lt"/>
        <a:ea typeface="+mn-ea"/>
        <a:cs typeface="+mn-cs"/>
      </a:defRPr>
    </a:lvl3pPr>
    <a:lvl4pPr marL="171450" indent="-171450" eaLnBrk="1" hangingPunct="1">
      <a:spcBef>
        <a:spcPts val="300"/>
      </a:spcBef>
      <a:spcAft>
        <a:spcPts val="300"/>
      </a:spcAft>
      <a:buClr>
        <a:schemeClr val="tx1"/>
      </a:buClr>
      <a:buFont typeface="SwissReSansOTLight" panose="04000400000000000000" pitchFamily="82" charset="0"/>
      <a:buChar char="–"/>
      <a:defRPr sz="1200">
        <a:solidFill>
          <a:schemeClr val="tx1"/>
        </a:solidFill>
        <a:latin typeface="+mn-lt"/>
        <a:ea typeface="+mn-ea"/>
        <a:cs typeface="+mn-cs"/>
      </a:defRPr>
    </a:lvl4pPr>
    <a:lvl5pPr marL="360363" indent="-184150" eaLnBrk="1" hangingPunct="1">
      <a:spcBef>
        <a:spcPts val="300"/>
      </a:spcBef>
      <a:spcAft>
        <a:spcPts val="300"/>
      </a:spcAft>
      <a:buFont typeface="SwissReSansOTLight" panose="04000400000000000000" pitchFamily="82" charset="0"/>
      <a:buChar char="–"/>
      <a:defRPr sz="1200" b="0">
        <a:solidFill>
          <a:schemeClr val="tx1"/>
        </a:solidFill>
        <a:latin typeface="+mn-lt"/>
        <a:ea typeface="+mn-ea"/>
        <a:cs typeface="+mn-cs"/>
      </a:defRPr>
    </a:lvl5pPr>
    <a:lvl6pPr marL="0" indent="0" eaLnBrk="1" hangingPunct="1">
      <a:spcBef>
        <a:spcPts val="600"/>
      </a:spcBef>
      <a:spcAft>
        <a:spcPts val="0"/>
      </a:spcAft>
      <a:buClr>
        <a:schemeClr val="tx1"/>
      </a:buClr>
      <a:buFontTx/>
      <a:buNone/>
      <a:defRPr sz="1200">
        <a:solidFill>
          <a:schemeClr val="tx1"/>
        </a:solidFill>
        <a:latin typeface="Calibre Semibold" panose="020B0703030202060203" pitchFamily="34" charset="0"/>
        <a:ea typeface="+mn-ea"/>
        <a:cs typeface="+mn-cs"/>
      </a:defRPr>
    </a:lvl6pPr>
    <a:lvl7pPr marL="0" indent="0" eaLnBrk="1" hangingPunct="1">
      <a:spcBef>
        <a:spcPts val="600"/>
      </a:spcBef>
      <a:defRPr sz="1050">
        <a:solidFill>
          <a:schemeClr val="tx1"/>
        </a:solidFill>
        <a:latin typeface="Calibre Semibold" panose="020B0703030202060203" pitchFamily="34" charset="0"/>
        <a:ea typeface="+mn-ea"/>
        <a:cs typeface="+mn-cs"/>
      </a:defRPr>
    </a:lvl7pPr>
    <a:lvl8pPr marL="0" indent="0" eaLnBrk="1" hangingPunct="1">
      <a:spcBef>
        <a:spcPts val="300"/>
      </a:spcBef>
      <a:spcAft>
        <a:spcPts val="300"/>
      </a:spcAft>
      <a:defRPr sz="1050" b="0">
        <a:solidFill>
          <a:schemeClr val="tx1"/>
        </a:solidFill>
        <a:latin typeface="+mn-lt"/>
        <a:ea typeface="+mn-ea"/>
        <a:cs typeface="+mn-cs"/>
      </a:defRPr>
    </a:lvl8pPr>
    <a:lvl9pPr marL="171450" indent="-171450" eaLnBrk="1" hangingPunct="1">
      <a:spcBef>
        <a:spcPts val="200"/>
      </a:spcBef>
      <a:spcAft>
        <a:spcPts val="200"/>
      </a:spcAft>
      <a:buFont typeface="SwissReSansOTLight" panose="04000400000000000000" pitchFamily="82" charset="0"/>
      <a:buChar char="–"/>
      <a:defRPr sz="105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chelsfieldlakes.co.uk/under-armour-logo-white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909D92D-7E5B-409E-8ABC-C9853505C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B35A94-1B81-4125-A447-57C32B61CF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4" b="78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9153085-797A-4F6A-8BF2-48DDF782D8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Holder 3">
            <a:extLst>
              <a:ext uri="{FF2B5EF4-FFF2-40B4-BE49-F238E27FC236}">
                <a16:creationId xmlns:a16="http://schemas.microsoft.com/office/drawing/2014/main" id="{5CDF6172-60AC-491C-8E2C-4E105BE63F2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3" y="5403143"/>
            <a:ext cx="4294395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51" eaLnBrk="1" fontAlgn="auto" latinLnBrk="0" hangingPunct="1">
              <a:lnSpc>
                <a:spcPts val="16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1" b="0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fld id="{80EE658F-CCF6-4983-8416-E6FEEB8939AE}" type="datetime6">
              <a:rPr lang="en-GB" smtClean="0"/>
              <a:t>January 23</a:t>
            </a:fld>
            <a:endParaRPr dirty="0"/>
          </a:p>
        </p:txBody>
      </p:sp>
      <p:sp>
        <p:nvSpPr>
          <p:cNvPr id="18" name="Title 7">
            <a:extLst>
              <a:ext uri="{FF2B5EF4-FFF2-40B4-BE49-F238E27FC236}">
                <a16:creationId xmlns:a16="http://schemas.microsoft.com/office/drawing/2014/main" id="{60D2B846-9C6E-4B61-A911-C05A54F6B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215" y="1823198"/>
            <a:ext cx="4294395" cy="2271371"/>
          </a:xfrm>
        </p:spPr>
        <p:txBody>
          <a:bodyPr/>
          <a:lstStyle>
            <a:lvl1pPr>
              <a:lnSpc>
                <a:spcPct val="8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19EB4CD-C1EB-4A76-8ACC-70D9DA039745}"/>
              </a:ext>
            </a:extLst>
          </p:cNvPr>
          <p:cNvCxnSpPr>
            <a:cxnSpLocks/>
          </p:cNvCxnSpPr>
          <p:nvPr/>
        </p:nvCxnSpPr>
        <p:spPr>
          <a:xfrm>
            <a:off x="1958561" y="1042759"/>
            <a:ext cx="1752739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A6126C1A-18E8-4E85-8140-672B6A298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157" y="928225"/>
            <a:ext cx="920411" cy="229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F8B911-EEF8-40AA-9FA0-8D575F51A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40404" y="520605"/>
            <a:ext cx="1044300" cy="104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921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genda 1 Dark">
    <p:bg>
      <p:bgPr>
        <a:solidFill>
          <a:srgbClr val="012A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1441744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07438" y="1562876"/>
            <a:ext cx="2971799" cy="4314049"/>
          </a:xfrm>
        </p:spPr>
        <p:txBody>
          <a:bodyPr/>
          <a:lstStyle>
            <a:lvl1pPr marL="360363" indent="-3603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 marL="347663" indent="-171450">
              <a:buClr>
                <a:schemeClr val="bg1"/>
              </a:buClr>
              <a:buFont typeface="Calibre" panose="020B0503030202060203" pitchFamily="34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476250"/>
            <a:ext cx="4506913" cy="5905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53A7E3-6304-4250-B44B-DA8FB5E67F65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D8847A-8E6A-4F35-B6DA-1BB0A465AAE3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19588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2971798" cy="50797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175" y="2227263"/>
            <a:ext cx="2971799" cy="4154487"/>
          </a:xfrm>
        </p:spPr>
        <p:txBody>
          <a:bodyPr/>
          <a:lstStyle>
            <a:lvl1pPr marL="360363" indent="-360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 marL="347663" indent="-171450">
              <a:buClr>
                <a:schemeClr val="tx1"/>
              </a:buClr>
              <a:buFont typeface="Calibre" panose="020B0503030202060203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1601789"/>
            <a:ext cx="8094663" cy="47799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81351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2971798" cy="50797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B02182EA-23EB-4F80-85DC-273E369D44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46800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F41C082D-D2E8-46DF-B484-21B3330683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4262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F56D822-4BE8-4265-9502-3BFA008CC3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84575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EAAA0CC-1E20-4497-9131-AC03BF97E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46800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BA11F3B-2B6C-4112-9F86-27277516EC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07438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6305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1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61" y="3376613"/>
            <a:ext cx="2466739" cy="726893"/>
          </a:xfrm>
        </p:spPr>
        <p:txBody>
          <a:bodyPr anchor="t"/>
          <a:lstStyle>
            <a:lvl1pPr>
              <a:defRPr sz="44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B80AEDB-7934-4503-BD6D-314ACBAD79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200" y="1560786"/>
            <a:ext cx="2121438" cy="1815827"/>
          </a:xfrm>
        </p:spPr>
        <p:txBody>
          <a:bodyPr anchor="t"/>
          <a:lstStyle>
            <a:lvl1pPr>
              <a:lnSpc>
                <a:spcPct val="70000"/>
              </a:lnSpc>
              <a:defRPr sz="185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19427E-9467-4012-BAE9-3224FF2563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7975" y="2852738"/>
            <a:ext cx="5021263" cy="35290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2919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2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9ECD61-ED7B-49FC-8FEC-E9337C05843A}"/>
              </a:ext>
            </a:extLst>
          </p:cNvPr>
          <p:cNvCxnSpPr>
            <a:cxnSpLocks/>
          </p:cNvCxnSpPr>
          <p:nvPr/>
        </p:nvCxnSpPr>
        <p:spPr>
          <a:xfrm flipH="1">
            <a:off x="0" y="857250"/>
            <a:ext cx="10142539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E9617AF-0744-4180-BB4B-3FEB62C97441}"/>
              </a:ext>
            </a:extLst>
          </p:cNvPr>
          <p:cNvSpPr/>
          <p:nvPr/>
        </p:nvSpPr>
        <p:spPr>
          <a:xfrm>
            <a:off x="0" y="0"/>
            <a:ext cx="3584575" cy="6858000"/>
          </a:xfrm>
          <a:prstGeom prst="rect">
            <a:avLst/>
          </a:prstGeom>
          <a:solidFill>
            <a:srgbClr val="01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5" y="476250"/>
            <a:ext cx="2971800" cy="1844675"/>
          </a:xfrm>
        </p:spPr>
        <p:txBody>
          <a:bodyPr anchor="t"/>
          <a:lstStyle>
            <a:lvl1pPr>
              <a:defRPr sz="36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CEE43AE-91A9-4FCE-B4E7-BF4A26C91C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44138" y="352424"/>
            <a:ext cx="1436687" cy="1147763"/>
          </a:xfrm>
        </p:spPr>
        <p:txBody>
          <a:bodyPr anchor="b"/>
          <a:lstStyle>
            <a:lvl1pPr algn="r">
              <a:defRPr sz="9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A8FB3F-A95B-47BA-A641-1852818CC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2227263"/>
            <a:ext cx="8094663" cy="41544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30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3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5" y="1601788"/>
            <a:ext cx="2971800" cy="2398712"/>
          </a:xfrm>
        </p:spPr>
        <p:txBody>
          <a:bodyPr anchor="t"/>
          <a:lstStyle>
            <a:lvl1pPr>
              <a:defRPr sz="44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CEE43AE-91A9-4FCE-B4E7-BF4A26C91C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175" y="352424"/>
            <a:ext cx="1436687" cy="1147763"/>
          </a:xfrm>
        </p:spPr>
        <p:txBody>
          <a:bodyPr anchor="b"/>
          <a:lstStyle>
            <a:lvl1pPr algn="l">
              <a:defRPr sz="9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A8FB3F-A95B-47BA-A641-1852818CC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83500" y="476251"/>
            <a:ext cx="3995738" cy="5905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9698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Quot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5" y="476250"/>
            <a:ext cx="9118600" cy="59055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5166B-DE21-4C78-873E-E08181E53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31375" y="1596707"/>
            <a:ext cx="1947863" cy="3024188"/>
          </a:xfrm>
        </p:spPr>
        <p:txBody>
          <a:bodyPr tIns="0"/>
          <a:lstStyle>
            <a:lvl1pPr>
              <a:defRPr sz="1800">
                <a:solidFill>
                  <a:srgbClr val="CAD1D2"/>
                </a:solidFill>
              </a:defRPr>
            </a:lvl1pPr>
            <a:lvl2pPr>
              <a:defRPr>
                <a:solidFill>
                  <a:srgbClr val="CAD1D2"/>
                </a:solidFill>
              </a:defRPr>
            </a:lvl2pPr>
            <a:lvl3pPr>
              <a:defRPr>
                <a:solidFill>
                  <a:srgbClr val="CAD1D2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CAD1D2"/>
                </a:solidFill>
              </a:defRPr>
            </a:lvl4pPr>
            <a:lvl5pPr>
              <a:defRPr>
                <a:solidFill>
                  <a:srgbClr val="CAD1D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76E0B12-C8A6-47ED-AC2C-173E6E8D038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731375" y="4727575"/>
            <a:ext cx="1687299" cy="1590928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6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6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20D00-2ED6-4A6C-A2ED-CAFB5F812F66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2A81BA-DBC2-4E69-AE9E-2D54F2C02D04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765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Quot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596706"/>
            <a:ext cx="3997325" cy="4785043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10616811-862F-4B2B-8023-56408E854F5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12762" y="435258"/>
            <a:ext cx="1946276" cy="1590928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7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7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DD74FA-C762-48A2-89CD-3EF7EAB9017C}"/>
              </a:ext>
            </a:extLst>
          </p:cNvPr>
          <p:cNvCxnSpPr>
            <a:cxnSpLocks/>
          </p:cNvCxnSpPr>
          <p:nvPr/>
        </p:nvCxnSpPr>
        <p:spPr>
          <a:xfrm flipH="1">
            <a:off x="3584575" y="606041"/>
            <a:ext cx="3997325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6">
            <a:extLst>
              <a:ext uri="{FF2B5EF4-FFF2-40B4-BE49-F238E27FC236}">
                <a16:creationId xmlns:a16="http://schemas.microsoft.com/office/drawing/2014/main" id="{3FFE17E8-D69A-4AEE-8B9D-1B946AA99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4674" y="338012"/>
            <a:ext cx="3484564" cy="5076711"/>
          </a:xfrm>
        </p:spPr>
        <p:txBody>
          <a:bodyPr tIns="0"/>
          <a:lstStyle>
            <a:lvl1pPr marL="268288" indent="-268288">
              <a:lnSpc>
                <a:spcPct val="88000"/>
              </a:lnSpc>
              <a:defRPr sz="6600">
                <a:solidFill>
                  <a:srgbClr val="CAD1D2"/>
                </a:solidFill>
              </a:defRPr>
            </a:lvl1pPr>
          </a:lstStyle>
          <a:p>
            <a:r>
              <a:rPr lang="en-US" dirty="0"/>
              <a:t>“Click to edit Master 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A47BC-4AFE-4833-ACB5-0154C03F0E07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49699-A770-49B7-92AD-617393C26B91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43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Quot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3478212"/>
            <a:ext cx="8094662" cy="2903537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76E0B12-C8A6-47ED-AC2C-173E6E8D038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11175" y="1596707"/>
            <a:ext cx="1936443" cy="528956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6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6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A709320-8D2C-4D88-9E95-6858D922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4" y="352425"/>
            <a:ext cx="8094661" cy="3024188"/>
          </a:xfrm>
        </p:spPr>
        <p:txBody>
          <a:bodyPr/>
          <a:lstStyle>
            <a:lvl1pPr>
              <a:defRPr sz="4800">
                <a:solidFill>
                  <a:srgbClr val="CAD1D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99D6D6-2157-4BE4-A5C3-158FE0F3F650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D951DE-5457-4F9D-993C-32430D8FDF76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47809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2EDB4F2-7D75-4BAC-93D5-8500902743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7412" y="0"/>
            <a:ext cx="12199412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6DEBCB-FF96-4C09-8941-8A58FB267920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6E8C5-BE2F-4571-ADEA-9668A775F670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602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1 Column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BCA77230-6687-4F1E-83EE-AAFE387838AE}"/>
              </a:ext>
            </a:extLst>
          </p:cNvPr>
          <p:cNvSpPr txBox="1">
            <a:spLocks/>
          </p:cNvSpPr>
          <p:nvPr/>
        </p:nvSpPr>
        <p:spPr>
          <a:xfrm>
            <a:off x="511176" y="1601788"/>
            <a:ext cx="2971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eaLnBrk="1" hangingPunct="1">
              <a:lnSpc>
                <a:spcPct val="90000"/>
              </a:lnSpc>
              <a:defRPr sz="28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0" cap="none" spc="0" normalizeH="0" baseline="0" noProof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"/>
                <a:ea typeface="+mj-ea"/>
                <a:cs typeface="+mj-cs"/>
              </a:rPr>
              <a:t>In the room today</a:t>
            </a:r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994D385F-E779-4BBB-A000-3636C0238C75}"/>
              </a:ext>
            </a:extLst>
          </p:cNvPr>
          <p:cNvSpPr txBox="1">
            <a:spLocks/>
          </p:cNvSpPr>
          <p:nvPr/>
        </p:nvSpPr>
        <p:spPr>
          <a:xfrm>
            <a:off x="2995758" y="3828608"/>
            <a:ext cx="1714500" cy="1147762"/>
          </a:xfrm>
          <a:prstGeom prst="rect">
            <a:avLst/>
          </a:prstGeom>
        </p:spPr>
        <p:txBody>
          <a:bodyPr vert="horz" lIns="0" tIns="0" rIns="274320" bIns="0" rtlCol="0">
            <a:noAutofit/>
          </a:bodyPr>
          <a:lstStyle>
            <a:lvl1pPr marL="0" eaLnBrk="1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Financier Display Medium" panose="02020603070506060203" pitchFamily="18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300"/>
              </a:spcAft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Calibre Light" panose="020B0303030202060203" pitchFamily="34" charset="0"/>
                <a:ea typeface="+mn-ea"/>
                <a:cs typeface="+mn-cs"/>
              </a:defRPr>
            </a:lvl3pPr>
            <a:lvl4pPr marL="171450" indent="-1714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Begoña</a:t>
            </a: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 Crespo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Calibre Light" panose="020B0303030202060203" pitchFamily="34" charset="0"/>
                <a:ea typeface="+mn-ea"/>
                <a:cs typeface="+mn-cs"/>
              </a:rPr>
              <a:t>Director Industrial and Logistics Occupier Spain </a:t>
            </a:r>
          </a:p>
        </p:txBody>
      </p:sp>
      <p:sp>
        <p:nvSpPr>
          <p:cNvPr id="26" name="Content Placeholder 11">
            <a:extLst>
              <a:ext uri="{FF2B5EF4-FFF2-40B4-BE49-F238E27FC236}">
                <a16:creationId xmlns:a16="http://schemas.microsoft.com/office/drawing/2014/main" id="{8A9C0C2D-F8B9-4EF4-8C93-320054D1CA96}"/>
              </a:ext>
            </a:extLst>
          </p:cNvPr>
          <p:cNvSpPr txBox="1">
            <a:spLocks/>
          </p:cNvSpPr>
          <p:nvPr/>
        </p:nvSpPr>
        <p:spPr>
          <a:xfrm>
            <a:off x="5340858" y="3828608"/>
            <a:ext cx="1779062" cy="1147762"/>
          </a:xfrm>
          <a:prstGeom prst="rect">
            <a:avLst/>
          </a:prstGeom>
        </p:spPr>
        <p:txBody>
          <a:bodyPr vert="horz" lIns="0" tIns="0" rIns="274320" bIns="0" rtlCol="0">
            <a:noAutofit/>
          </a:bodyPr>
          <a:lstStyle>
            <a:lvl1pPr marL="0" eaLnBrk="1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Financier Display Medium" panose="02020603070506060203" pitchFamily="18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300"/>
              </a:spcAft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Calibre Light" panose="020B0303030202060203" pitchFamily="34" charset="0"/>
                <a:ea typeface="+mn-ea"/>
                <a:cs typeface="+mn-cs"/>
              </a:defRPr>
            </a:lvl3pPr>
            <a:lvl4pPr marL="171450" indent="-1714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Joanna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Sinkiewicz</a:t>
            </a: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435254"/>
              </a:solidFill>
              <a:effectLst/>
              <a:uLnTx/>
              <a:uFillTx/>
              <a:latin typeface="Financier Display Medium" panose="02020603070506060203" pitchFamily="18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Calibre Light" panose="020B0303030202060203" pitchFamily="34" charset="0"/>
                <a:ea typeface="+mn-ea"/>
                <a:cs typeface="+mn-cs"/>
              </a:rPr>
              <a:t>Head of Industrial and Logistics Occupier CEE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435254"/>
              </a:solidFill>
              <a:effectLst/>
              <a:uLnTx/>
              <a:uFillTx/>
              <a:latin typeface="Financier Display Medium" panose="02020603070506060203" pitchFamily="18" charset="0"/>
              <a:ea typeface="+mn-ea"/>
              <a:cs typeface="+mn-cs"/>
            </a:endParaRPr>
          </a:p>
        </p:txBody>
      </p:sp>
      <p:sp>
        <p:nvSpPr>
          <p:cNvPr id="27" name="Content Placeholder 13">
            <a:extLst>
              <a:ext uri="{FF2B5EF4-FFF2-40B4-BE49-F238E27FC236}">
                <a16:creationId xmlns:a16="http://schemas.microsoft.com/office/drawing/2014/main" id="{3C8C7820-F865-49E8-8FF3-B383DEF54889}"/>
              </a:ext>
            </a:extLst>
          </p:cNvPr>
          <p:cNvSpPr txBox="1">
            <a:spLocks/>
          </p:cNvSpPr>
          <p:nvPr/>
        </p:nvSpPr>
        <p:spPr>
          <a:xfrm>
            <a:off x="7750520" y="3830195"/>
            <a:ext cx="1714500" cy="1146175"/>
          </a:xfrm>
          <a:prstGeom prst="rect">
            <a:avLst/>
          </a:prstGeom>
        </p:spPr>
        <p:txBody>
          <a:bodyPr vert="horz" lIns="0" tIns="0" rIns="274320" bIns="0" rtlCol="0" anchor="t">
            <a:noAutofit/>
          </a:bodyPr>
          <a:lstStyle>
            <a:lvl1pPr marL="0" eaLnBrk="1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Financier Display Medium" panose="02020603070506060203" pitchFamily="18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300"/>
              </a:spcAft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Calibre Light" panose="020B0303030202060203" pitchFamily="34" charset="0"/>
                <a:ea typeface="+mn-ea"/>
                <a:cs typeface="+mn-cs"/>
              </a:defRPr>
            </a:lvl3pPr>
            <a:lvl4pPr marL="171450" indent="-1714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/>
                <a:ea typeface="+mn-ea"/>
                <a:cs typeface="+mn-cs"/>
              </a:rPr>
              <a:t>Timo Baaij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Calibre Light"/>
                <a:ea typeface="+mn-ea"/>
                <a:cs typeface="+mn-cs"/>
              </a:rPr>
              <a:t>Senior Consultant Industrial and Logistics Occupier EMEA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435254"/>
              </a:solidFill>
              <a:effectLst/>
              <a:uLnTx/>
              <a:uFillTx/>
              <a:latin typeface="Financier Display Medium" panose="02020603070506060203" pitchFamily="18" charset="0"/>
              <a:ea typeface="+mn-ea"/>
              <a:cs typeface="+mn-cs"/>
            </a:endParaRPr>
          </a:p>
        </p:txBody>
      </p:sp>
      <p:sp>
        <p:nvSpPr>
          <p:cNvPr id="28" name="Content Placeholder 15">
            <a:extLst>
              <a:ext uri="{FF2B5EF4-FFF2-40B4-BE49-F238E27FC236}">
                <a16:creationId xmlns:a16="http://schemas.microsoft.com/office/drawing/2014/main" id="{FA7B1EA3-918C-420C-8C31-683A1E249284}"/>
              </a:ext>
            </a:extLst>
          </p:cNvPr>
          <p:cNvSpPr txBox="1">
            <a:spLocks/>
          </p:cNvSpPr>
          <p:nvPr/>
        </p:nvSpPr>
        <p:spPr>
          <a:xfrm>
            <a:off x="10095620" y="3809558"/>
            <a:ext cx="1714500" cy="1166812"/>
          </a:xfrm>
          <a:prstGeom prst="rect">
            <a:avLst/>
          </a:prstGeom>
        </p:spPr>
        <p:txBody>
          <a:bodyPr vert="horz" lIns="0" tIns="0" rIns="274320" bIns="0" rtlCol="0" anchor="t">
            <a:noAutofit/>
          </a:bodyPr>
          <a:lstStyle>
            <a:lvl1pPr marL="0" eaLnBrk="1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Financier Display Medium" panose="02020603070506060203" pitchFamily="18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300"/>
              </a:spcAft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Calibre Light" panose="020B0303030202060203" pitchFamily="34" charset="0"/>
                <a:ea typeface="+mn-ea"/>
                <a:cs typeface="+mn-cs"/>
              </a:defRPr>
            </a:lvl3pPr>
            <a:lvl4pPr marL="171450" indent="-1714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latin typeface="Financier Display Medium"/>
              </a:rPr>
              <a:t>Antonio Marques</a:t>
            </a:r>
          </a:p>
          <a:p>
            <a:r>
              <a:rPr lang="en-GB" sz="1200">
                <a:solidFill>
                  <a:srgbClr val="435254"/>
                </a:solidFill>
                <a:latin typeface="Calibre Light"/>
              </a:rPr>
              <a:t>Geospatial Specialist Industrial and Logistics EMEA                                                                                 </a:t>
            </a:r>
            <a:endParaRPr lang="en-GB" sz="1200">
              <a:latin typeface="Calibre Light"/>
            </a:endParaRPr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59D26DE9-D761-43FA-B7AB-B0FE2EF1CC1A}"/>
              </a:ext>
            </a:extLst>
          </p:cNvPr>
          <p:cNvSpPr txBox="1">
            <a:spLocks/>
          </p:cNvSpPr>
          <p:nvPr/>
        </p:nvSpPr>
        <p:spPr>
          <a:xfrm>
            <a:off x="586096" y="3828608"/>
            <a:ext cx="1714500" cy="1147762"/>
          </a:xfrm>
          <a:prstGeom prst="rect">
            <a:avLst/>
          </a:prstGeom>
        </p:spPr>
        <p:txBody>
          <a:bodyPr vert="horz" lIns="0" tIns="0" rIns="274320" bIns="0" rtlCol="0">
            <a:noAutofit/>
          </a:bodyPr>
          <a:lstStyle>
            <a:lvl1pPr marL="0" eaLnBrk="1" hangingPunct="1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/>
                </a:solidFill>
                <a:latin typeface="Financier Display Medium" panose="02020603070506060203" pitchFamily="18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300"/>
              </a:spcAft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Calibre Light" panose="020B0303030202060203" pitchFamily="34" charset="0"/>
                <a:ea typeface="+mn-ea"/>
                <a:cs typeface="+mn-cs"/>
              </a:defRPr>
            </a:lvl3pPr>
            <a:lvl4pPr marL="171450" indent="-1714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20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Beatriz </a:t>
            </a:r>
            <a:r>
              <a:rPr kumimoji="0" lang="en-GB" sz="1600" b="0" i="0" u="none" strike="noStrike" kern="0" cap="none" spc="0" normalizeH="0" baseline="0" noProof="0" dirty="0" err="1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Financier Display Medium" panose="02020603070506060203" pitchFamily="18" charset="0"/>
                <a:ea typeface="+mn-ea"/>
                <a:cs typeface="+mn-cs"/>
              </a:rPr>
              <a:t>Olabarría</a:t>
            </a:r>
            <a:endParaRPr kumimoji="0" lang="en-GB" sz="1600" b="0" i="0" u="none" strike="noStrike" kern="0" cap="none" spc="0" normalizeH="0" baseline="0" noProof="0" dirty="0">
              <a:ln>
                <a:noFill/>
              </a:ln>
              <a:solidFill>
                <a:srgbClr val="435254"/>
              </a:solidFill>
              <a:effectLst/>
              <a:uLnTx/>
              <a:uFillTx/>
              <a:latin typeface="Financier Display Medium" panose="02020603070506060203" pitchFamily="18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Calibre Light" panose="020B0303030202060203" pitchFamily="34" charset="0"/>
                <a:ea typeface="+mn-ea"/>
                <a:cs typeface="+mn-cs"/>
              </a:rPr>
              <a:t>Head of Industrial and Logistics Occupier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0" cap="none" spc="0" normalizeH="0" baseline="0" noProof="0" dirty="0">
                <a:ln>
                  <a:noFill/>
                </a:ln>
                <a:solidFill>
                  <a:srgbClr val="435254"/>
                </a:solidFill>
                <a:effectLst/>
                <a:uLnTx/>
                <a:uFillTx/>
                <a:latin typeface="Calibre Light" panose="020B0303030202060203" pitchFamily="34" charset="0"/>
                <a:ea typeface="+mn-ea"/>
                <a:cs typeface="+mn-cs"/>
              </a:rPr>
              <a:t>Spain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A0C9549-74F6-4247-8648-BEB60DDC068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586096" y="2627480"/>
            <a:ext cx="1749425" cy="1143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66C06FB-CEC2-4E49-AD53-61B9079B4BC3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2992790" y="2628217"/>
            <a:ext cx="1749425" cy="1143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D24F3834-382C-41DE-A084-1932731183BD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340858" y="2627480"/>
            <a:ext cx="1749425" cy="1143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A30CB788-1B49-4EEC-879A-EED34C1AE524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752551" y="2627480"/>
            <a:ext cx="1749425" cy="1143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0A8C1E35-C670-419E-8EA1-29425ED6646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095620" y="2627480"/>
            <a:ext cx="1749425" cy="1143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D98463-BF2A-401B-BF68-1DB96BA76F91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585788" y="3829050"/>
            <a:ext cx="1749425" cy="114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0065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476250"/>
            <a:ext cx="9118600" cy="59055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2C0153-8CB7-4949-91DD-14E35FF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4138" y="4102100"/>
            <a:ext cx="1435100" cy="2279650"/>
          </a:xfrm>
        </p:spPr>
        <p:txBody>
          <a:bodyPr anchor="b"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0846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7974" y="0"/>
            <a:ext cx="5534025" cy="68580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2227262"/>
            <a:ext cx="2971800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0112B88-AC4A-4180-8079-3E939AE1A5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698" y="352425"/>
            <a:ext cx="1435100" cy="1773238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D6DE31-52D6-46BC-BC63-3E8349FACD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47875" y="352425"/>
            <a:ext cx="1435100" cy="1773238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3348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6801" y="2852738"/>
            <a:ext cx="5532438" cy="3529011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2852738"/>
            <a:ext cx="5534025" cy="3529011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A38165D-DFA8-44BC-9E4B-2E043B6DA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698" y="352424"/>
            <a:ext cx="1435100" cy="2398713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E5D54C60-8136-448B-B136-03077DD5CE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46800" y="352423"/>
            <a:ext cx="1435100" cy="2398713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60146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0737" y="3478213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3478213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923925" cy="1994467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21274" y="3498685"/>
            <a:ext cx="923925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7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70738" y="473077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CA982FF-0640-48A6-807C-D253274C4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1" y="3478213"/>
            <a:ext cx="923925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C16D644-F8C6-4872-B805-F76744E85D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20400" y="473077"/>
            <a:ext cx="923925" cy="1994467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3054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00" y="473076"/>
            <a:ext cx="5532439" cy="3527423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5" y="4727575"/>
            <a:ext cx="1435099" cy="1654175"/>
          </a:xfrm>
        </p:spPr>
        <p:txBody>
          <a:bodyPr tIns="0" anchor="b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5533312" cy="3527423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CA982FF-0640-48A6-807C-D253274C4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0" y="4727575"/>
            <a:ext cx="1435099" cy="1654175"/>
          </a:xfrm>
        </p:spPr>
        <p:txBody>
          <a:bodyPr tIns="0" anchor="b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6826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399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6" y="1601788"/>
            <a:ext cx="1435099" cy="4779963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0639" y="476250"/>
            <a:ext cx="9120185" cy="59055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751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0101" y="476250"/>
            <a:ext cx="1435099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1435099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3996613" cy="590867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3500" y="473076"/>
            <a:ext cx="3995739" cy="590867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654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90842"/>
            <a:ext cx="1435099" cy="1634821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8510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76251"/>
            <a:ext cx="1435099" cy="175255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1773237"/>
          </a:xfrm>
          <a:noFill/>
        </p:spPr>
        <p:txBody>
          <a:bodyPr/>
          <a:lstStyle>
            <a:lvl1pPr>
              <a:spcBef>
                <a:spcPts val="30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177323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177323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2701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Dark Photo Layout 1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476250"/>
            <a:ext cx="9118600" cy="59055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D241F3-60CE-4110-88EB-299D0913C1E5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587771-187C-4193-A7C6-4048D0A0A5D4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7614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606550"/>
            <a:ext cx="8094664" cy="4775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4" y="6217054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65" y="1548314"/>
            <a:ext cx="2459036" cy="1929899"/>
          </a:xfrm>
        </p:spPr>
        <p:txBody>
          <a:bodyPr/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9956ED-0AB6-478A-B82C-B67610F4E3D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1175" y="4102100"/>
            <a:ext cx="2459036" cy="1149349"/>
          </a:xfrm>
        </p:spPr>
        <p:txBody>
          <a:bodyPr tIns="0">
            <a:noAutofit/>
          </a:bodyPr>
          <a:lstStyle>
            <a:lvl1pPr>
              <a:defRPr sz="170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 sz="1700" b="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00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2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7974" y="0"/>
            <a:ext cx="5534025" cy="68580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2227262"/>
            <a:ext cx="2971800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5F1FF19-CDF1-4767-AC81-F145AC6CF0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175" y="359952"/>
            <a:ext cx="1435100" cy="176571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C4A444F-5F3C-4C27-AB0D-B2B37518CA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55813" y="359952"/>
            <a:ext cx="1435100" cy="176571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4260AD-F825-4A97-9318-1A4EA5DFE23D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9BB28-24D8-45EF-A4CB-4555A5464A55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2425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3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D00F10D-C4A1-49DF-8C84-C0CCCE5133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174" y="352425"/>
            <a:ext cx="1435100" cy="2115119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CA8FDC2A-4445-4B66-91BA-49D8B52941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0" y="352424"/>
            <a:ext cx="1435100" cy="2115119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6801" y="2852738"/>
            <a:ext cx="5532438" cy="35290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2852738"/>
            <a:ext cx="5534025" cy="35290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B89DD-E8F5-4148-A27B-822CC9F876FC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C3A88-4E32-488E-B4A3-0D05398A59A7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4392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4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0737" y="3478213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3478213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7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70738" y="473077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9881D871-BE8E-4A0C-BF22-89C36849EB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20400" y="473077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45C9BE9-A2DB-484D-A7E4-3667205AEB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46800" y="473077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33E27F6-506C-4BD0-B671-C8BD6BC823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120400" y="3486944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0AAFB87-8971-4120-B025-A819340DCE8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46800" y="3486944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91ED0F-3BC7-49B3-B07E-D8929625665B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3FC721-5C8E-4E16-BD6D-A85355F85579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0586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5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00" y="473076"/>
            <a:ext cx="5532439" cy="352742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5533312" cy="352742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2B5C903-560A-45E9-BFB9-9179CF0151B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22594" y="4737895"/>
            <a:ext cx="1433205" cy="1643856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3FE32F-6DE6-4799-A6B3-361A1BA4EFE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46799" y="4727574"/>
            <a:ext cx="1433205" cy="1654175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E880B8-CDA5-4157-B3C8-C42C9DDD99AD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8AA9BB-4F28-4661-AA8B-5633FA719E82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08072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6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6" y="1601788"/>
            <a:ext cx="1435099" cy="4779963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0639" y="476250"/>
            <a:ext cx="9120185" cy="59055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CD312-53A5-4025-8672-6022E7B44933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C9562-A1BF-4A9B-A9C0-650D1A51FDDC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4679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7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0101" y="476250"/>
            <a:ext cx="1435099" cy="2274888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1435099" cy="2278061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3996613" cy="5908674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3500" y="473076"/>
            <a:ext cx="3995739" cy="5908674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0DD08-2B66-41E3-8F68-FA41EBC0049E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B42FBD-B410-4F2D-B8E6-427C00270781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282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8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90842"/>
            <a:ext cx="1435099" cy="1634821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34C9C0-794B-4B88-A088-C138D4604EBF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0C6000-FE88-4107-BF9B-3A43AB2356F3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0261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9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76251"/>
            <a:ext cx="1435099" cy="175255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47C406-4317-4F6A-BAD5-A664E0EEA560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1D2DC-E9FE-4E26-8879-71670B025BF3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3301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1617663"/>
            <a:ext cx="8094663" cy="4259262"/>
          </a:xfrm>
        </p:spPr>
        <p:txBody>
          <a:bodyPr/>
          <a:lstStyle>
            <a:lvl1pPr marL="0" indent="536575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0D6928-F529-4D21-ADF9-FABBD9F6ADD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4144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Column +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1617663"/>
            <a:ext cx="8094663" cy="42592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91ADCF78-73A0-47D1-A780-E3A948F930C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16061"/>
            <a:ext cx="2971801" cy="584128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7588A-8350-438E-AFF4-8686ECA00F2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953867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6" y="1612900"/>
            <a:ext cx="2460624" cy="4775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244137" y="6215179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r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5" y="1556510"/>
            <a:ext cx="5022844" cy="1820100"/>
          </a:xfrm>
        </p:spPr>
        <p:txBody>
          <a:bodyPr/>
          <a:lstStyle>
            <a:lvl1pPr>
              <a:lnSpc>
                <a:spcPct val="85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018907-F5F5-4558-B1B2-0103D1675075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3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25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Column Full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476250"/>
            <a:ext cx="8094663" cy="5905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1EBAA-A8B2-4B3D-81AD-B625647C2C9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5063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+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B43F8BF-DEF3-4B33-9F57-9D925560A6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6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987491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3" y="1618456"/>
            <a:ext cx="3987491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D09F56-9A31-4162-B88E-6645B27B14D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CF084-0053-4F1D-87B4-BED0992C338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64603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+ no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474729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4" y="1618456"/>
            <a:ext cx="34731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5031B-3064-476B-97FA-9EA41C18A7F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60359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+ Subheading + Notes +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B43F8BF-DEF3-4B33-9F57-9D925560A6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6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987491" cy="4764087"/>
          </a:xfrm>
        </p:spPr>
        <p:txBody>
          <a:bodyPr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4" y="1618456"/>
            <a:ext cx="19364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D09F56-9A31-4162-B88E-6645B27B14D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EFA96B3F-6381-41B4-99C1-1577012ECA2E}"/>
              </a:ext>
            </a:extLst>
          </p:cNvPr>
          <p:cNvSpPr>
            <a:spLocks noGrp="1"/>
          </p:cNvSpPr>
          <p:nvPr>
            <p:ph sz="quarter" idx="44"/>
          </p:nvPr>
        </p:nvSpPr>
        <p:spPr>
          <a:xfrm>
            <a:off x="9742796" y="1613071"/>
            <a:ext cx="19364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4FA46-6FE7-4902-8256-5FAA4C988C2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120280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2 headings +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27EB46-552C-43E9-94FE-A48899698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6" y="1617663"/>
            <a:ext cx="29718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C266F549-E6BC-485C-8345-A1517D7B96A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84577" y="2852739"/>
            <a:ext cx="1936443" cy="3529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C862590-6E5A-43FE-A751-C522E3C319C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634039" y="2852739"/>
            <a:ext cx="1936443" cy="3529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F02C9E1-B4E2-470F-9645-8F1278B05060}"/>
              </a:ext>
            </a:extLst>
          </p:cNvPr>
          <p:cNvSpPr/>
          <p:nvPr/>
        </p:nvSpPr>
        <p:spPr>
          <a:xfrm>
            <a:off x="0" y="0"/>
            <a:ext cx="5032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D4B31F-556B-4568-B012-8FAD1868AB60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A8143C2D-3C47-4529-9660-F31D6D37751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849E5497-BB98-42EA-AA81-A8653E349A3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6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C8609C05-C815-4EC1-A3EE-CFCABB1ADC3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42D4F75-ECA3-4733-8E75-CAA980608D7D}"/>
              </a:ext>
            </a:extLst>
          </p:cNvPr>
          <p:cNvSpPr/>
          <p:nvPr/>
        </p:nvSpPr>
        <p:spPr>
          <a:xfrm>
            <a:off x="0" y="0"/>
            <a:ext cx="5032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454C04-584F-4F08-8D58-4F57D67D33DC}"/>
              </a:ext>
            </a:extLst>
          </p:cNvPr>
          <p:cNvSpPr/>
          <p:nvPr/>
        </p:nvSpPr>
        <p:spPr>
          <a:xfrm>
            <a:off x="0" y="0"/>
            <a:ext cx="5032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9711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9F517510-6DF3-46D3-8B28-CC24695C567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C771E94-59C1-4D28-AB54-6413CE3911C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D7303290-E059-46C7-B9D5-52B23685643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2F9A9A-F488-4434-A4E9-6067B6E3316D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584575" y="1615581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05E2AA67-294D-44E6-802E-395517F6C1A7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6159500" y="1615581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8743C110-DC20-4390-A47A-8AB1F9DB5F4C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8712200" y="1613050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4963A2-3336-4B99-AF48-71CBF0C8002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026320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Full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2F9A9A-F488-4434-A4E9-6067B6E3316D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584575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05E2AA67-294D-44E6-802E-395517F6C1A7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6159500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8743C110-DC20-4390-A47A-8AB1F9DB5F4C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8712200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6B5034FC-0DAB-406B-8F74-D0088F3D63FC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3584575" y="4727575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8939B7DF-0B65-4F1D-9F25-892EFFD0E90E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6156327" y="4727575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95C9339B-7C22-413E-A8E2-C887BAE5F451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8707438" y="4727574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0E07F-5689-4C14-AF30-F38B4170B540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277558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Image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7CE7236-8CBB-4625-955D-4A2E27F5CC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584575" y="3478213"/>
            <a:ext cx="2460625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A87E9A59-7A55-434F-8D1C-0C9DCD36677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155270" y="3478213"/>
            <a:ext cx="2451097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209132C-9A7A-484F-9D6B-45592AEFBE4A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707438" y="3478213"/>
            <a:ext cx="2468858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F5863F80-DEFD-4E1D-B527-6D80C6B8818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584575" y="1601788"/>
            <a:ext cx="2457450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1ABC8741-43F1-4A15-8BF4-505E3E27EE0E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149977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7" name="Picture Placeholder 11">
            <a:extLst>
              <a:ext uri="{FF2B5EF4-FFF2-40B4-BE49-F238E27FC236}">
                <a16:creationId xmlns:a16="http://schemas.microsoft.com/office/drawing/2014/main" id="{39D9A9A2-3D13-43EA-8AA3-15C6AC783747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715378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6E8D271B-8A82-4C1B-B080-146AA0E4975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9CCF8521-5141-4B14-80D2-197CB00108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B7436881-B440-46EC-898C-FC6390EB74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17E6A-3149-45B1-ADA5-C9F269650E0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59770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+ Image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7CE7236-8CBB-4625-955D-4A2E27F5CC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584575" y="3478213"/>
            <a:ext cx="2460625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A87E9A59-7A55-434F-8D1C-0C9DCD36677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155270" y="3478213"/>
            <a:ext cx="2451097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209132C-9A7A-484F-9D6B-45592AEFBE4A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707438" y="3478213"/>
            <a:ext cx="2468858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F5863F80-DEFD-4E1D-B527-6D80C6B8818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584575" y="1601788"/>
            <a:ext cx="2457450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1ABC8741-43F1-4A15-8BF4-505E3E27EE0E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149977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7" name="Picture Placeholder 11">
            <a:extLst>
              <a:ext uri="{FF2B5EF4-FFF2-40B4-BE49-F238E27FC236}">
                <a16:creationId xmlns:a16="http://schemas.microsoft.com/office/drawing/2014/main" id="{39D9A9A2-3D13-43EA-8AA3-15C6AC783747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715378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6E8D271B-8A82-4C1B-B080-146AA0E4975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9CCF8521-5141-4B14-80D2-197CB00108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B7436881-B440-46EC-898C-FC6390EB74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2C65D-4458-48CD-9A59-DE738BBB71BA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93912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FCBAB6-F45A-4A9F-AFC0-FA89B4BE41E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105275" y="1620839"/>
            <a:ext cx="1427163" cy="1663699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2" name="Picture Placeholder 11">
            <a:extLst>
              <a:ext uri="{FF2B5EF4-FFF2-40B4-BE49-F238E27FC236}">
                <a16:creationId xmlns:a16="http://schemas.microsoft.com/office/drawing/2014/main" id="{B2A29864-D5E6-4A7A-BA1B-A8CA200960B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664324" y="1620839"/>
            <a:ext cx="1427163" cy="1663699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3" name="Picture Placeholder 11">
            <a:extLst>
              <a:ext uri="{FF2B5EF4-FFF2-40B4-BE49-F238E27FC236}">
                <a16:creationId xmlns:a16="http://schemas.microsoft.com/office/drawing/2014/main" id="{D968B1FB-6083-47B8-82AE-C9A2B61B7A00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229725" y="1620838"/>
            <a:ext cx="1427163" cy="16637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D2347-1D76-4489-8CB6-EF76C445784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097338" y="3429229"/>
            <a:ext cx="1671561" cy="2162175"/>
          </a:xfrm>
        </p:spPr>
        <p:txBody>
          <a:bodyPr tIns="0"/>
          <a:lstStyle>
            <a:lvl1pPr>
              <a:spcAft>
                <a:spcPts val="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18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defRPr/>
            </a:lvl4pPr>
            <a:lvl5pPr marL="0" indent="0">
              <a:buFont typeface="Calibre" panose="020B0503030202060203" pitchFamily="34" charset="0"/>
              <a:buNone/>
              <a:defRPr sz="1400" b="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15ABF-D96B-48AC-8E58-7F1AB23B1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4E1E3C-C3ED-4938-A878-119B3BB758B2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98833F19-8D6D-4B60-81EB-B4F3D66E206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21EB586-7B63-4EBE-9F6D-72CF46C7F9A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66139" y="3429229"/>
            <a:ext cx="1671561" cy="2162175"/>
          </a:xfrm>
        </p:spPr>
        <p:txBody>
          <a:bodyPr tIns="0"/>
          <a:lstStyle>
            <a:lvl1pPr>
              <a:spcAft>
                <a:spcPts val="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18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defRPr/>
            </a:lvl4pPr>
            <a:lvl5pPr marL="0" indent="0">
              <a:buFont typeface="Calibre" panose="020B0503030202060203" pitchFamily="34" charset="0"/>
              <a:buNone/>
              <a:defRPr sz="1400" b="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21D7F1B-2EA1-41E6-A965-60A0453B25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231843" y="3429229"/>
            <a:ext cx="1671561" cy="2162175"/>
          </a:xfrm>
        </p:spPr>
        <p:txBody>
          <a:bodyPr tIns="0"/>
          <a:lstStyle>
            <a:lvl1pPr>
              <a:spcAft>
                <a:spcPts val="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18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defRPr/>
            </a:lvl4pPr>
            <a:lvl5pPr marL="0" indent="0">
              <a:buFont typeface="Calibre" panose="020B0503030202060203" pitchFamily="34" charset="0"/>
              <a:buNone/>
              <a:defRPr sz="1400" b="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4293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606550"/>
            <a:ext cx="8094663" cy="47752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4" y="6217054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chemeClr val="accent6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64" y="1548314"/>
            <a:ext cx="2970211" cy="1929899"/>
          </a:xfrm>
        </p:spPr>
        <p:txBody>
          <a:bodyPr/>
          <a:lstStyle>
            <a:lvl1pPr>
              <a:lnSpc>
                <a:spcPct val="85000"/>
              </a:lnSpc>
              <a:defRPr sz="44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9956ED-0AB6-478A-B82C-B67610F4E3D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1175" y="4129156"/>
            <a:ext cx="2971800" cy="1122293"/>
          </a:xfrm>
        </p:spPr>
        <p:txBody>
          <a:bodyPr tIns="0">
            <a:noAutofit/>
          </a:bodyPr>
          <a:lstStyle>
            <a:lvl1pPr>
              <a:spcAft>
                <a:spcPts val="0"/>
              </a:spcAft>
              <a:defRPr sz="1700">
                <a:solidFill>
                  <a:schemeClr val="tx1"/>
                </a:solidFill>
                <a:latin typeface="+mn-lt"/>
              </a:defRPr>
            </a:lvl1pPr>
            <a:lvl2pPr>
              <a:defRPr sz="17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 sz="1700" b="0">
                <a:solidFill>
                  <a:schemeClr val="accent6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294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FCBAB6-F45A-4A9F-AFC0-FA89B4BE41E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105276" y="484190"/>
            <a:ext cx="1016000" cy="132556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D2347-1D76-4489-8CB6-EF76C445784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538046" y="430322"/>
            <a:ext cx="2043854" cy="1069866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3D3638-C1FA-4BB6-A595-DF30DAE469B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635384" y="430322"/>
            <a:ext cx="2043854" cy="1069866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buFontTx/>
              <a:buNone/>
              <a:defRPr sz="1400"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63211789-735E-4E7A-BA8F-7919401DC5CC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5843" y="481311"/>
            <a:ext cx="1016000" cy="132556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DCCB9D4-1D16-4FF6-8538-257C59FA776E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102946" y="2852739"/>
            <a:ext cx="1016000" cy="3557869"/>
          </a:xfrm>
        </p:spPr>
        <p:txBody>
          <a:bodyPr tIns="0"/>
          <a:lstStyle>
            <a:lvl1pPr>
              <a:spcBef>
                <a:spcPts val="1800"/>
              </a:spcBef>
              <a:spcAft>
                <a:spcPts val="0"/>
              </a:spcAft>
              <a:defRPr sz="1050" b="1" cap="all" baseline="0">
                <a:latin typeface="Barlow Condensed" panose="00000506000000000000" pitchFamily="2" charset="0"/>
              </a:defRPr>
            </a:lvl1pPr>
            <a:lvl2pPr>
              <a:spcAft>
                <a:spcPts val="0"/>
              </a:spcAft>
              <a:defRPr sz="1050">
                <a:latin typeface="Barlow Condensed" panose="00000506000000000000" pitchFamily="2" charset="0"/>
              </a:defRPr>
            </a:lvl2pPr>
            <a:lvl3pPr marL="90488" indent="-90488">
              <a:spcBef>
                <a:spcPts val="0"/>
              </a:spcBef>
              <a:spcAft>
                <a:spcPts val="0"/>
              </a:spcAft>
              <a:buFont typeface="SwissReSansOTLight" panose="04000400000000000000" pitchFamily="82" charset="0"/>
              <a:buChar char="–"/>
              <a:defRPr sz="1050">
                <a:latin typeface="Barlow Condensed" panose="00000506000000000000" pitchFamily="2" charset="0"/>
              </a:defRPr>
            </a:lvl3pPr>
            <a:lvl5pPr>
              <a:defRPr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095B527-5B70-47B4-95BE-DECF37C363B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01871" y="2852739"/>
            <a:ext cx="1016000" cy="3557869"/>
          </a:xfrm>
        </p:spPr>
        <p:txBody>
          <a:bodyPr tIns="0"/>
          <a:lstStyle>
            <a:lvl1pPr>
              <a:spcBef>
                <a:spcPts val="1800"/>
              </a:spcBef>
              <a:spcAft>
                <a:spcPts val="0"/>
              </a:spcAft>
              <a:defRPr sz="1050" b="1" cap="all" baseline="0">
                <a:latin typeface="Barlow Condensed" panose="00000506000000000000" pitchFamily="2" charset="0"/>
              </a:defRPr>
            </a:lvl1pPr>
            <a:lvl2pPr>
              <a:spcAft>
                <a:spcPts val="0"/>
              </a:spcAft>
              <a:defRPr sz="1050">
                <a:latin typeface="Barlow Condensed" panose="00000506000000000000" pitchFamily="2" charset="0"/>
              </a:defRPr>
            </a:lvl2pPr>
            <a:lvl3pPr marL="90488" indent="-90488">
              <a:spcBef>
                <a:spcPts val="0"/>
              </a:spcBef>
              <a:spcAft>
                <a:spcPts val="0"/>
              </a:spcAft>
              <a:buFont typeface="SwissReSansOTLight" panose="04000400000000000000" pitchFamily="82" charset="0"/>
              <a:buChar char="–"/>
              <a:defRPr sz="1050">
                <a:latin typeface="Barlow Condensed" panose="00000506000000000000" pitchFamily="2" charset="0"/>
              </a:defRPr>
            </a:lvl3pPr>
            <a:lvl5pPr>
              <a:defRPr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7674C3D2-A3F3-416D-B675-21853F3FA2B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538816" y="1654584"/>
            <a:ext cx="2043854" cy="4773095"/>
          </a:xfrm>
        </p:spPr>
        <p:txBody>
          <a:bodyPr tIns="0"/>
          <a:lstStyle>
            <a:lvl1pPr>
              <a:spcAft>
                <a:spcPts val="300"/>
              </a:spcAft>
              <a:defRPr sz="1200" cap="all" baseline="0">
                <a:latin typeface="Calibre Semibold" panose="020B0703030202060203" pitchFamily="34" charset="0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spcAft>
                <a:spcPts val="0"/>
              </a:spcAft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64408F5-1B28-42EF-9A2A-A94367597E85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647997" y="1654584"/>
            <a:ext cx="2043854" cy="4773094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spcAft>
                <a:spcPts val="0"/>
              </a:spcAft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07B9A-D2CB-4E21-94E8-D78567A2DCC2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6B97DD71-031B-4E0C-9AEE-E2D7B11C192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5271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4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13">
            <a:extLst>
              <a:ext uri="{FF2B5EF4-FFF2-40B4-BE49-F238E27FC236}">
                <a16:creationId xmlns:a16="http://schemas.microsoft.com/office/drawing/2014/main" id="{5685A0B3-ED4B-3442-AF25-F87CD4EB5CAA}"/>
              </a:ext>
            </a:extLst>
          </p:cNvPr>
          <p:cNvSpPr/>
          <p:nvPr/>
        </p:nvSpPr>
        <p:spPr>
          <a:xfrm>
            <a:off x="1587" y="1587"/>
            <a:ext cx="12188919" cy="6854534"/>
          </a:xfrm>
          <a:custGeom>
            <a:avLst/>
            <a:gdLst/>
            <a:ahLst/>
            <a:cxnLst/>
            <a:rect l="l" t="t" r="r" b="b"/>
            <a:pathLst>
              <a:path w="20099020" h="11303635">
                <a:moveTo>
                  <a:pt x="0" y="11303320"/>
                </a:moveTo>
                <a:lnTo>
                  <a:pt x="20098864" y="11303320"/>
                </a:lnTo>
                <a:lnTo>
                  <a:pt x="20098864" y="0"/>
                </a:lnTo>
                <a:lnTo>
                  <a:pt x="0" y="0"/>
                </a:lnTo>
                <a:lnTo>
                  <a:pt x="0" y="11303320"/>
                </a:lnTo>
                <a:close/>
              </a:path>
            </a:pathLst>
          </a:custGeom>
          <a:ln w="3175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092" b="0" i="0" dirty="0">
              <a:latin typeface="Calibre" panose="020B0503030202060203" pitchFamily="34" charset="77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DA477A-EA05-4910-A907-B37AE4089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1B1BC1-6426-4194-977F-50E0566069B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C4518EA-20F4-4C32-AE32-5FF170885DA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D3377167-23A1-4D1F-87A3-5A85CE558E94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591853" y="2852738"/>
            <a:ext cx="1951269" cy="3125787"/>
          </a:xfrm>
          <a:custGeom>
            <a:avLst/>
            <a:gdLst>
              <a:gd name="connsiteX0" fmla="*/ 0 w 1435100"/>
              <a:gd name="connsiteY0" fmla="*/ 0 h 3125787"/>
              <a:gd name="connsiteX1" fmla="*/ 1435100 w 1435100"/>
              <a:gd name="connsiteY1" fmla="*/ 0 h 3125787"/>
              <a:gd name="connsiteX2" fmla="*/ 1435100 w 1435100"/>
              <a:gd name="connsiteY2" fmla="*/ 3125787 h 3125787"/>
              <a:gd name="connsiteX3" fmla="*/ 0 w 1435100"/>
              <a:gd name="connsiteY3" fmla="*/ 3125787 h 312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5100" h="3125787">
                <a:moveTo>
                  <a:pt x="0" y="0"/>
                </a:moveTo>
                <a:lnTo>
                  <a:pt x="1435100" y="0"/>
                </a:lnTo>
                <a:lnTo>
                  <a:pt x="1435100" y="3125787"/>
                </a:lnTo>
                <a:lnTo>
                  <a:pt x="0" y="3125787"/>
                </a:lnTo>
                <a:close/>
              </a:path>
            </a:pathLst>
          </a:custGeom>
        </p:spPr>
        <p:txBody>
          <a:bodyPr wrap="square" rIns="18000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BDC9F4B-9AF9-449A-9330-5B8C3DB2BEEF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5659983" y="2852738"/>
            <a:ext cx="1925888" cy="3125787"/>
          </a:xfrm>
          <a:custGeom>
            <a:avLst/>
            <a:gdLst>
              <a:gd name="connsiteX0" fmla="*/ 0 w 1416433"/>
              <a:gd name="connsiteY0" fmla="*/ 0 h 3125787"/>
              <a:gd name="connsiteX1" fmla="*/ 1416433 w 1416433"/>
              <a:gd name="connsiteY1" fmla="*/ 0 h 3125787"/>
              <a:gd name="connsiteX2" fmla="*/ 1416433 w 1416433"/>
              <a:gd name="connsiteY2" fmla="*/ 3125787 h 3125787"/>
              <a:gd name="connsiteX3" fmla="*/ 0 w 1416433"/>
              <a:gd name="connsiteY3" fmla="*/ 3125787 h 312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6433" h="3125787">
                <a:moveTo>
                  <a:pt x="0" y="0"/>
                </a:moveTo>
                <a:lnTo>
                  <a:pt x="1416433" y="0"/>
                </a:lnTo>
                <a:lnTo>
                  <a:pt x="1416433" y="3125787"/>
                </a:lnTo>
                <a:lnTo>
                  <a:pt x="0" y="3125787"/>
                </a:lnTo>
                <a:close/>
              </a:path>
            </a:pathLst>
          </a:custGeom>
        </p:spPr>
        <p:txBody>
          <a:bodyPr wrap="square" rIns="18000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DE143DD7-92EE-4F7E-841B-DEE682593086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7705472" y="2852738"/>
            <a:ext cx="1925889" cy="3125787"/>
          </a:xfrm>
          <a:custGeom>
            <a:avLst/>
            <a:gdLst>
              <a:gd name="connsiteX0" fmla="*/ 0 w 1416434"/>
              <a:gd name="connsiteY0" fmla="*/ 0 h 3125787"/>
              <a:gd name="connsiteX1" fmla="*/ 1416434 w 1416434"/>
              <a:gd name="connsiteY1" fmla="*/ 0 h 3125787"/>
              <a:gd name="connsiteX2" fmla="*/ 1416434 w 1416434"/>
              <a:gd name="connsiteY2" fmla="*/ 3125787 h 3125787"/>
              <a:gd name="connsiteX3" fmla="*/ 0 w 1416434"/>
              <a:gd name="connsiteY3" fmla="*/ 3125787 h 312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6434" h="3125787">
                <a:moveTo>
                  <a:pt x="0" y="0"/>
                </a:moveTo>
                <a:lnTo>
                  <a:pt x="1416434" y="0"/>
                </a:lnTo>
                <a:lnTo>
                  <a:pt x="1416434" y="3125787"/>
                </a:lnTo>
                <a:lnTo>
                  <a:pt x="0" y="3125787"/>
                </a:lnTo>
                <a:close/>
              </a:path>
            </a:pathLst>
          </a:custGeom>
        </p:spPr>
        <p:txBody>
          <a:bodyPr wrap="square" rIns="18000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04F725D3-3B6A-4E35-8C26-AEC81EC1313B}"/>
              </a:ext>
            </a:extLst>
          </p:cNvPr>
          <p:cNvSpPr>
            <a:spLocks noGrp="1"/>
          </p:cNvSpPr>
          <p:nvPr>
            <p:ph sz="quarter" idx="50"/>
          </p:nvPr>
        </p:nvSpPr>
        <p:spPr>
          <a:xfrm>
            <a:off x="9753348" y="2852738"/>
            <a:ext cx="1925889" cy="3125787"/>
          </a:xfrm>
          <a:custGeom>
            <a:avLst/>
            <a:gdLst>
              <a:gd name="connsiteX0" fmla="*/ 0 w 1416434"/>
              <a:gd name="connsiteY0" fmla="*/ 0 h 3125787"/>
              <a:gd name="connsiteX1" fmla="*/ 1416434 w 1416434"/>
              <a:gd name="connsiteY1" fmla="*/ 0 h 3125787"/>
              <a:gd name="connsiteX2" fmla="*/ 1416434 w 1416434"/>
              <a:gd name="connsiteY2" fmla="*/ 3125787 h 3125787"/>
              <a:gd name="connsiteX3" fmla="*/ 0 w 1416434"/>
              <a:gd name="connsiteY3" fmla="*/ 3125787 h 312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6434" h="3125787">
                <a:moveTo>
                  <a:pt x="0" y="0"/>
                </a:moveTo>
                <a:lnTo>
                  <a:pt x="1416434" y="0"/>
                </a:lnTo>
                <a:lnTo>
                  <a:pt x="1416434" y="3125787"/>
                </a:lnTo>
                <a:lnTo>
                  <a:pt x="0" y="3125787"/>
                </a:lnTo>
                <a:close/>
              </a:path>
            </a:pathLst>
          </a:custGeom>
        </p:spPr>
        <p:txBody>
          <a:bodyPr wrap="square" rIns="18000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330119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4 Column +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13">
            <a:extLst>
              <a:ext uri="{FF2B5EF4-FFF2-40B4-BE49-F238E27FC236}">
                <a16:creationId xmlns:a16="http://schemas.microsoft.com/office/drawing/2014/main" id="{5685A0B3-ED4B-3442-AF25-F87CD4EB5CAA}"/>
              </a:ext>
            </a:extLst>
          </p:cNvPr>
          <p:cNvSpPr/>
          <p:nvPr/>
        </p:nvSpPr>
        <p:spPr>
          <a:xfrm>
            <a:off x="1587" y="1587"/>
            <a:ext cx="12188919" cy="6854534"/>
          </a:xfrm>
          <a:custGeom>
            <a:avLst/>
            <a:gdLst/>
            <a:ahLst/>
            <a:cxnLst/>
            <a:rect l="l" t="t" r="r" b="b"/>
            <a:pathLst>
              <a:path w="20099020" h="11303635">
                <a:moveTo>
                  <a:pt x="0" y="11303320"/>
                </a:moveTo>
                <a:lnTo>
                  <a:pt x="20098864" y="11303320"/>
                </a:lnTo>
                <a:lnTo>
                  <a:pt x="20098864" y="0"/>
                </a:lnTo>
                <a:lnTo>
                  <a:pt x="0" y="0"/>
                </a:lnTo>
                <a:lnTo>
                  <a:pt x="0" y="11303320"/>
                </a:lnTo>
                <a:close/>
              </a:path>
            </a:pathLst>
          </a:custGeom>
          <a:ln w="3175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092" b="0" i="0" dirty="0">
              <a:latin typeface="Calibre" panose="020B0503030202060203" pitchFamily="34" charset="77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DA477A-EA05-4910-A907-B37AE4089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1B1BC1-6426-4194-977F-50E0566069B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C4518EA-20F4-4C32-AE32-5FF170885DA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28A055B-429D-4B3E-B0EE-8E83AE020A5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584576" y="917539"/>
            <a:ext cx="3997324" cy="582649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680AED1-8276-4567-A8A2-283D0D1E8FA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582649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82EEC82-E425-4447-8168-823386C35811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3596483" y="1601788"/>
            <a:ext cx="1946577" cy="4376737"/>
          </a:xfrm>
          <a:custGeom>
            <a:avLst/>
            <a:gdLst>
              <a:gd name="connsiteX0" fmla="*/ 0 w 1946577"/>
              <a:gd name="connsiteY0" fmla="*/ 0 h 4376737"/>
              <a:gd name="connsiteX1" fmla="*/ 1946577 w 1946577"/>
              <a:gd name="connsiteY1" fmla="*/ 0 h 4376737"/>
              <a:gd name="connsiteX2" fmla="*/ 1946577 w 1946577"/>
              <a:gd name="connsiteY2" fmla="*/ 4376737 h 4376737"/>
              <a:gd name="connsiteX3" fmla="*/ 0 w 1946577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6577" h="4376737">
                <a:moveTo>
                  <a:pt x="0" y="0"/>
                </a:moveTo>
                <a:lnTo>
                  <a:pt x="1946577" y="0"/>
                </a:lnTo>
                <a:lnTo>
                  <a:pt x="1946577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6F5A440-4CB0-4227-83F4-B25372C1CEF0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5664612" y="1601788"/>
            <a:ext cx="1921257" cy="4376737"/>
          </a:xfrm>
          <a:custGeom>
            <a:avLst/>
            <a:gdLst>
              <a:gd name="connsiteX0" fmla="*/ 0 w 1921257"/>
              <a:gd name="connsiteY0" fmla="*/ 0 h 4376737"/>
              <a:gd name="connsiteX1" fmla="*/ 1921257 w 1921257"/>
              <a:gd name="connsiteY1" fmla="*/ 0 h 4376737"/>
              <a:gd name="connsiteX2" fmla="*/ 1921257 w 1921257"/>
              <a:gd name="connsiteY2" fmla="*/ 4376737 h 4376737"/>
              <a:gd name="connsiteX3" fmla="*/ 0 w 1921257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7" h="4376737">
                <a:moveTo>
                  <a:pt x="0" y="0"/>
                </a:moveTo>
                <a:lnTo>
                  <a:pt x="1921257" y="0"/>
                </a:lnTo>
                <a:lnTo>
                  <a:pt x="1921257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628C5231-34D0-4652-B982-40A4C84EBCC8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7710102" y="1601788"/>
            <a:ext cx="1921258" cy="4376737"/>
          </a:xfrm>
          <a:custGeom>
            <a:avLst/>
            <a:gdLst>
              <a:gd name="connsiteX0" fmla="*/ 0 w 1921258"/>
              <a:gd name="connsiteY0" fmla="*/ 0 h 4376737"/>
              <a:gd name="connsiteX1" fmla="*/ 1921258 w 1921258"/>
              <a:gd name="connsiteY1" fmla="*/ 0 h 4376737"/>
              <a:gd name="connsiteX2" fmla="*/ 1921258 w 1921258"/>
              <a:gd name="connsiteY2" fmla="*/ 4376737 h 4376737"/>
              <a:gd name="connsiteX3" fmla="*/ 0 w 1921258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8" h="4376737">
                <a:moveTo>
                  <a:pt x="0" y="0"/>
                </a:moveTo>
                <a:lnTo>
                  <a:pt x="1921258" y="0"/>
                </a:lnTo>
                <a:lnTo>
                  <a:pt x="1921258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CFBC130C-E5E4-405A-9E7E-C6CC4C07AFB5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9757978" y="1601788"/>
            <a:ext cx="1921258" cy="4376737"/>
          </a:xfrm>
          <a:custGeom>
            <a:avLst/>
            <a:gdLst>
              <a:gd name="connsiteX0" fmla="*/ 0 w 1921258"/>
              <a:gd name="connsiteY0" fmla="*/ 0 h 4376737"/>
              <a:gd name="connsiteX1" fmla="*/ 1921258 w 1921258"/>
              <a:gd name="connsiteY1" fmla="*/ 0 h 4376737"/>
              <a:gd name="connsiteX2" fmla="*/ 1921258 w 1921258"/>
              <a:gd name="connsiteY2" fmla="*/ 4376737 h 4376737"/>
              <a:gd name="connsiteX3" fmla="*/ 0 w 1921258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8" h="4376737">
                <a:moveTo>
                  <a:pt x="0" y="0"/>
                </a:moveTo>
                <a:lnTo>
                  <a:pt x="1921258" y="0"/>
                </a:lnTo>
                <a:lnTo>
                  <a:pt x="1921258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498AA-453E-433C-B467-FD285D355BB9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066043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D824BA-6789-4656-BC8F-B17AECC0DACD}"/>
              </a:ext>
            </a:extLst>
          </p:cNvPr>
          <p:cNvSpPr/>
          <p:nvPr/>
        </p:nvSpPr>
        <p:spPr>
          <a:xfrm>
            <a:off x="511177" y="2852739"/>
            <a:ext cx="11168062" cy="35290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1FDA1-BBD6-41FA-8D9D-315CC67A2EB1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3584575" y="1617690"/>
            <a:ext cx="6911707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999275-F56B-4B15-B1EC-8C79C46FF37C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FFC12AC0-3BAB-4389-AD48-421F62F8F40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165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D824BA-6789-4656-BC8F-B17AECC0DACD}"/>
              </a:ext>
            </a:extLst>
          </p:cNvPr>
          <p:cNvSpPr/>
          <p:nvPr/>
        </p:nvSpPr>
        <p:spPr>
          <a:xfrm>
            <a:off x="511177" y="2852739"/>
            <a:ext cx="11168062" cy="35290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1FDA1-BBD6-41FA-8D9D-315CC67A2EB1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3584575" y="1617690"/>
            <a:ext cx="3484563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999275-F56B-4B15-B1EC-8C79C46FF37C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FFC12AC0-3BAB-4389-AD48-421F62F8F40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6D025433-41D7-4D07-BCEE-2BE9246D8580}"/>
              </a:ext>
            </a:extLst>
          </p:cNvPr>
          <p:cNvSpPr>
            <a:spLocks noGrp="1"/>
          </p:cNvSpPr>
          <p:nvPr>
            <p:ph sz="quarter" idx="55"/>
          </p:nvPr>
        </p:nvSpPr>
        <p:spPr>
          <a:xfrm>
            <a:off x="7170738" y="1601788"/>
            <a:ext cx="3484563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8522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7AD980A-A687-4E90-8601-608C6CA9D0D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97340" y="920750"/>
            <a:ext cx="2459036" cy="575337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6C5592-E75B-4F66-82B4-AE2E36476FDD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512235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B7E7880-B55C-4D04-BAEB-85955CA98962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2430141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F2E1760B-9CF3-448D-86DD-6A7FB6C6379B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4348047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9D1C2352-316D-4B0F-BAC8-C9C4EAEAAC06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6265953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815FDFA6-6DF2-49E3-AA9F-CE687A266AD5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8183859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FBE5FE07-240C-4FF1-9454-BD534F816F56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10101763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655220C0-89C2-4ABD-95E5-C4A7EEE5197D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503224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F4E0410B-D78F-4EAB-8880-2649BFE3CD0A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2421130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EDC8F29C-7560-4B79-8BB1-197EBB3626A8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4339036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0A11A1C4-8D7C-4A6E-A90E-4A14FED7766A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6256942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4D169E71-15A5-4A4A-B740-2B215BFA104D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8174848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558C07C3-48E4-4592-B304-8FD05807473D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10092752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4F926D-EE6D-49B2-A725-E588891625EF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051482CA-4921-47D7-96DE-2684BD1497E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39A247-1642-4106-84E6-7975F4FC49F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F3308BA-CAEE-493C-B380-CDF28061AD2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85800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3B3A32D-AE24-47B3-9C46-EFB66351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BAF315-2652-4EA0-B884-B7477DB1C5C0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01E6898C-B419-4C3E-AC33-482DE44DE0C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17063-8340-42F5-BEAC-932840B668E9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745BCC-16B0-436E-8F54-2B89ADF4EB36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94349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3B3A32D-AE24-47B3-9C46-EFB66351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BAF315-2652-4EA0-B884-B7477DB1C5C0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01E6898C-B419-4C3E-AC33-482DE44DE0C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E8C44E-54BC-4BA2-B015-BB756AD66286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89EC21-C749-48F0-8E76-C911DCFD431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822BF-A38E-4ED7-8F59-6823E0806782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013081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F38191-F8DB-434F-8E40-C9B0A013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E17F13-D7F5-4088-A91F-EA365096CE0D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894705-220F-47BA-82F8-92D2B8CE9B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50E227-8DDD-4953-ABFE-BABD2F417922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F32A75-71FA-4422-A707-1A6BE60C032B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858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6" y="1612900"/>
            <a:ext cx="2460624" cy="4775200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/>
        </p:nvCxnSpPr>
        <p:spPr>
          <a:xfrm>
            <a:off x="3584576" y="601449"/>
            <a:ext cx="6558601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244137" y="6215179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r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chemeClr val="tx1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6" y="1556510"/>
            <a:ext cx="5022844" cy="1820100"/>
          </a:xfrm>
        </p:spPr>
        <p:txBody>
          <a:bodyPr/>
          <a:lstStyle>
            <a:lvl1pPr>
              <a:lnSpc>
                <a:spcPct val="85000"/>
              </a:lnSpc>
              <a:defRPr sz="54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1" y="0"/>
            <a:ext cx="3584576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C4C1BD-836D-4EDC-B763-3EEAACC43891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312B9FE8-0E7C-4278-80F6-6DFE3EFABD14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6" name="object 5">
              <a:extLst>
                <a:ext uri="{FF2B5EF4-FFF2-40B4-BE49-F238E27FC236}">
                  <a16:creationId xmlns:a16="http://schemas.microsoft.com/office/drawing/2014/main" id="{AD1D8B5D-D461-4A39-B96F-72104978F0B2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39D9C90F-C6DF-4D3D-BA85-FC0447837BB6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8" name="object 7">
              <a:extLst>
                <a:ext uri="{FF2B5EF4-FFF2-40B4-BE49-F238E27FC236}">
                  <a16:creationId xmlns:a16="http://schemas.microsoft.com/office/drawing/2014/main" id="{B15727E1-A84F-4079-B2EF-9C1588B91D4D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755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Cov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87340F4-9434-47C2-9CB2-6C0ACFBEFAB5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5" y="1554448"/>
            <a:ext cx="1328469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1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749" y="1524787"/>
            <a:ext cx="7021090" cy="3024184"/>
          </a:xfrm>
        </p:spPr>
        <p:txBody>
          <a:bodyPr/>
          <a:lstStyle>
            <a:lvl1pPr>
              <a:lnSpc>
                <a:spcPct val="800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052B57-EC94-48F3-BB7F-E367677610BC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015F8206-631C-42F5-ACCC-2D49E14EB8AA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4" name="object 5">
              <a:extLst>
                <a:ext uri="{FF2B5EF4-FFF2-40B4-BE49-F238E27FC236}">
                  <a16:creationId xmlns:a16="http://schemas.microsoft.com/office/drawing/2014/main" id="{9D7FDF08-8861-422A-8C8C-61C94A9F91EC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5" name="object 6">
              <a:extLst>
                <a:ext uri="{FF2B5EF4-FFF2-40B4-BE49-F238E27FC236}">
                  <a16:creationId xmlns:a16="http://schemas.microsoft.com/office/drawing/2014/main" id="{98DF412C-27E9-44A1-9C66-3D3AE75EF69F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2E95590A-2D7C-4F6F-8BA0-C2163A2AE670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88503E-C53D-4EDF-900B-3BD14EF07C84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2E40778C-D34A-484B-8281-06755B2193E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CF99659F-F8BD-4E99-90A0-D23294C558B6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8" name="object 6">
              <a:extLst>
                <a:ext uri="{FF2B5EF4-FFF2-40B4-BE49-F238E27FC236}">
                  <a16:creationId xmlns:a16="http://schemas.microsoft.com/office/drawing/2014/main" id="{622CA6A5-3C64-408F-96E8-BC81BCBBD930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9" name="object 7">
              <a:extLst>
                <a:ext uri="{FF2B5EF4-FFF2-40B4-BE49-F238E27FC236}">
                  <a16:creationId xmlns:a16="http://schemas.microsoft.com/office/drawing/2014/main" id="{0C7645B0-830E-419D-BA94-37F7956F4A17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207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Cov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5" y="1554448"/>
            <a:ext cx="1328469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1" kern="1200" spc="-3" dirty="0" err="1" smtClean="0">
                <a:solidFill>
                  <a:schemeClr val="accent6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5" y="1524787"/>
            <a:ext cx="7543378" cy="3024184"/>
          </a:xfrm>
        </p:spPr>
        <p:txBody>
          <a:bodyPr/>
          <a:lstStyle>
            <a:lvl1pPr>
              <a:lnSpc>
                <a:spcPct val="80000"/>
              </a:lnSpc>
              <a:defRPr sz="96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052B57-EC94-48F3-BB7F-E367677610BC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015F8206-631C-42F5-ACCC-2D49E14EB8AA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4" name="object 5">
              <a:extLst>
                <a:ext uri="{FF2B5EF4-FFF2-40B4-BE49-F238E27FC236}">
                  <a16:creationId xmlns:a16="http://schemas.microsoft.com/office/drawing/2014/main" id="{9D7FDF08-8861-422A-8C8C-61C94A9F91EC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5" name="object 6">
              <a:extLst>
                <a:ext uri="{FF2B5EF4-FFF2-40B4-BE49-F238E27FC236}">
                  <a16:creationId xmlns:a16="http://schemas.microsoft.com/office/drawing/2014/main" id="{98DF412C-27E9-44A1-9C66-3D3AE75EF69F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2E95590A-2D7C-4F6F-8BA0-C2163A2AE670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87340F4-9434-47C2-9CB2-6C0ACFBEFAB5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0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1441744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07438" y="1562876"/>
            <a:ext cx="2971799" cy="4314049"/>
          </a:xfrm>
        </p:spPr>
        <p:txBody>
          <a:bodyPr/>
          <a:lstStyle>
            <a:lvl1pPr marL="360363" indent="-3603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 marL="347663" indent="-171450">
              <a:buFont typeface="Calibre" panose="020B0503030202060203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476250"/>
            <a:ext cx="4506913" cy="5905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2971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3">
            <a:extLst>
              <a:ext uri="{FF2B5EF4-FFF2-40B4-BE49-F238E27FC236}">
                <a16:creationId xmlns:a16="http://schemas.microsoft.com/office/drawing/2014/main" id="{A9727837-E2B5-42C2-9C90-385716161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6" y="1601788"/>
            <a:ext cx="2971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593EE55-8927-4040-B221-77F999836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4575" y="1601788"/>
            <a:ext cx="3484562" cy="4275137"/>
          </a:xfrm>
          <a:prstGeom prst="rect">
            <a:avLst/>
          </a:prstGeom>
        </p:spPr>
        <p:txBody>
          <a:bodyPr vert="horz" lIns="0" tIns="0" rIns="72000" bIns="0" rtlCol="0">
            <a:noAutofit/>
          </a:bodyPr>
          <a:lstStyle/>
          <a:p>
            <a:pPr lvl="0"/>
            <a:r>
              <a:rPr lang="en-US" dirty="0"/>
              <a:t>Heading 1</a:t>
            </a:r>
          </a:p>
          <a:p>
            <a:pPr lvl="1"/>
            <a:r>
              <a:rPr lang="en-US" dirty="0"/>
              <a:t>Heading 2</a:t>
            </a:r>
          </a:p>
          <a:p>
            <a:pPr lvl="2"/>
            <a:r>
              <a:rPr lang="en-US" dirty="0"/>
              <a:t>Body Copy</a:t>
            </a:r>
          </a:p>
          <a:p>
            <a:pPr lvl="3"/>
            <a:r>
              <a:rPr lang="en-US" dirty="0"/>
              <a:t>Body Bullet</a:t>
            </a:r>
          </a:p>
          <a:p>
            <a:pPr lvl="4"/>
            <a:r>
              <a:rPr lang="en-US" dirty="0"/>
              <a:t>Body Bullet 2</a:t>
            </a:r>
          </a:p>
          <a:p>
            <a:pPr lvl="5"/>
            <a:r>
              <a:rPr lang="en-US" dirty="0"/>
              <a:t>Heading 3</a:t>
            </a:r>
          </a:p>
          <a:p>
            <a:pPr lvl="6"/>
            <a:r>
              <a:rPr lang="en-US" dirty="0"/>
              <a:t>Caption</a:t>
            </a:r>
          </a:p>
          <a:p>
            <a:pPr lvl="7"/>
            <a:r>
              <a:rPr lang="en-US" dirty="0"/>
              <a:t>Caption copy</a:t>
            </a:r>
          </a:p>
          <a:p>
            <a:pPr lvl="8"/>
            <a:r>
              <a:rPr lang="en-US" dirty="0"/>
              <a:t>Caption bullet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35EDC6-6E44-4FEB-ADC2-DD75954004E7}"/>
              </a:ext>
            </a:extLst>
          </p:cNvPr>
          <p:cNvSpPr txBox="1"/>
          <p:nvPr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E7509-6F56-4384-96C9-87A36BA2BC0F}"/>
              </a:ext>
            </a:extLst>
          </p:cNvPr>
          <p:cNvSpPr txBox="1"/>
          <p:nvPr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57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49" r:id="rId1"/>
    <p:sldLayoutId id="2147484606" r:id="rId2"/>
    <p:sldLayoutId id="2147484550" r:id="rId3"/>
    <p:sldLayoutId id="2147484551" r:id="rId4"/>
    <p:sldLayoutId id="2147484552" r:id="rId5"/>
    <p:sldLayoutId id="2147484553" r:id="rId6"/>
    <p:sldLayoutId id="2147484554" r:id="rId7"/>
    <p:sldLayoutId id="2147484555" r:id="rId8"/>
    <p:sldLayoutId id="2147484556" r:id="rId9"/>
    <p:sldLayoutId id="2147484557" r:id="rId10"/>
    <p:sldLayoutId id="2147484558" r:id="rId11"/>
    <p:sldLayoutId id="2147484559" r:id="rId12"/>
    <p:sldLayoutId id="2147484560" r:id="rId13"/>
    <p:sldLayoutId id="2147484561" r:id="rId14"/>
    <p:sldLayoutId id="2147484562" r:id="rId15"/>
    <p:sldLayoutId id="2147484563" r:id="rId16"/>
    <p:sldLayoutId id="2147484564" r:id="rId17"/>
    <p:sldLayoutId id="2147484565" r:id="rId18"/>
    <p:sldLayoutId id="2147484566" r:id="rId19"/>
    <p:sldLayoutId id="2147484567" r:id="rId20"/>
    <p:sldLayoutId id="2147484568" r:id="rId21"/>
    <p:sldLayoutId id="2147484569" r:id="rId22"/>
    <p:sldLayoutId id="2147484570" r:id="rId23"/>
    <p:sldLayoutId id="2147484571" r:id="rId24"/>
    <p:sldLayoutId id="2147484572" r:id="rId25"/>
    <p:sldLayoutId id="2147484573" r:id="rId26"/>
    <p:sldLayoutId id="2147484574" r:id="rId27"/>
    <p:sldLayoutId id="2147484575" r:id="rId28"/>
    <p:sldLayoutId id="2147484576" r:id="rId29"/>
    <p:sldLayoutId id="2147484577" r:id="rId30"/>
    <p:sldLayoutId id="2147484578" r:id="rId31"/>
    <p:sldLayoutId id="2147484579" r:id="rId32"/>
    <p:sldLayoutId id="2147484580" r:id="rId33"/>
    <p:sldLayoutId id="2147484581" r:id="rId34"/>
    <p:sldLayoutId id="2147484582" r:id="rId35"/>
    <p:sldLayoutId id="2147484583" r:id="rId36"/>
    <p:sldLayoutId id="2147484584" r:id="rId37"/>
    <p:sldLayoutId id="2147484585" r:id="rId38"/>
    <p:sldLayoutId id="2147484586" r:id="rId39"/>
    <p:sldLayoutId id="2147484587" r:id="rId40"/>
    <p:sldLayoutId id="2147484588" r:id="rId41"/>
    <p:sldLayoutId id="2147484589" r:id="rId42"/>
    <p:sldLayoutId id="2147484590" r:id="rId43"/>
    <p:sldLayoutId id="2147484591" r:id="rId44"/>
    <p:sldLayoutId id="2147484592" r:id="rId45"/>
    <p:sldLayoutId id="2147484593" r:id="rId46"/>
    <p:sldLayoutId id="2147484594" r:id="rId47"/>
    <p:sldLayoutId id="2147484595" r:id="rId48"/>
    <p:sldLayoutId id="2147484596" r:id="rId49"/>
    <p:sldLayoutId id="2147484597" r:id="rId50"/>
    <p:sldLayoutId id="2147484598" r:id="rId51"/>
    <p:sldLayoutId id="2147484599" r:id="rId52"/>
    <p:sldLayoutId id="2147484600" r:id="rId53"/>
    <p:sldLayoutId id="2147484601" r:id="rId54"/>
    <p:sldLayoutId id="2147484602" r:id="rId55"/>
    <p:sldLayoutId id="2147484603" r:id="rId56"/>
    <p:sldLayoutId id="2147484604" r:id="rId57"/>
    <p:sldLayoutId id="2147484605" r:id="rId58"/>
  </p:sldLayoutIdLst>
  <p:hf hdr="0" dt="0"/>
  <p:txStyles>
    <p:titleStyle>
      <a:lvl1pPr eaLnBrk="1" hangingPunct="1">
        <a:lnSpc>
          <a:spcPct val="90000"/>
        </a:lnSpc>
        <a:defRPr sz="28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eaLnBrk="1" hangingPunct="1">
        <a:spcBef>
          <a:spcPts val="1200"/>
        </a:spcBef>
        <a:spcAft>
          <a:spcPts val="1200"/>
        </a:spcAft>
        <a:defRPr sz="2200">
          <a:solidFill>
            <a:schemeClr val="tx1"/>
          </a:solidFill>
          <a:latin typeface="Calibre Light" panose="020B0303030202060203" pitchFamily="34" charset="0"/>
          <a:ea typeface="+mn-ea"/>
          <a:cs typeface="+mn-cs"/>
        </a:defRPr>
      </a:lvl1pPr>
      <a:lvl2pPr marL="0" indent="0" eaLnBrk="1" hangingPunct="1">
        <a:spcAft>
          <a:spcPts val="600"/>
        </a:spcAft>
        <a:defRPr sz="1600" b="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2pPr>
      <a:lvl3pPr marL="0" indent="0" eaLnBrk="1" hangingPunct="1">
        <a:spcBef>
          <a:spcPts val="300"/>
        </a:spcBef>
        <a:spcAft>
          <a:spcPts val="300"/>
        </a:spcAft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71450" indent="-171450" eaLnBrk="1" hangingPunct="1">
        <a:spcBef>
          <a:spcPts val="300"/>
        </a:spcBef>
        <a:spcAft>
          <a:spcPts val="300"/>
        </a:spcAft>
        <a:buClr>
          <a:schemeClr val="tx1"/>
        </a:buClr>
        <a:buFont typeface="SwissReSansOTLight" panose="04000400000000000000" pitchFamily="82" charset="0"/>
        <a:buChar char="–"/>
        <a:defRPr sz="1200">
          <a:solidFill>
            <a:schemeClr val="tx1"/>
          </a:solidFill>
          <a:latin typeface="+mn-lt"/>
          <a:ea typeface="+mn-ea"/>
          <a:cs typeface="+mn-cs"/>
        </a:defRPr>
      </a:lvl4pPr>
      <a:lvl5pPr marL="360363" indent="-184150" eaLnBrk="1" hangingPunct="1">
        <a:spcBef>
          <a:spcPts val="300"/>
        </a:spcBef>
        <a:spcAft>
          <a:spcPts val="300"/>
        </a:spcAft>
        <a:buFont typeface="SwissReSansOTLight" panose="04000400000000000000" pitchFamily="82" charset="0"/>
        <a:buChar char="–"/>
        <a:defRPr sz="1200" b="0">
          <a:solidFill>
            <a:schemeClr val="tx1"/>
          </a:solidFill>
          <a:latin typeface="+mn-lt"/>
          <a:ea typeface="+mn-ea"/>
          <a:cs typeface="+mn-cs"/>
        </a:defRPr>
      </a:lvl5pPr>
      <a:lvl6pPr marL="0" indent="0" eaLnBrk="1" hangingPunct="1">
        <a:spcBef>
          <a:spcPts val="600"/>
        </a:spcBef>
        <a:spcAft>
          <a:spcPts val="0"/>
        </a:spcAft>
        <a:buClr>
          <a:schemeClr val="tx1"/>
        </a:buClr>
        <a:buFontTx/>
        <a:buNone/>
        <a:defRPr sz="120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6pPr>
      <a:lvl7pPr marL="0" indent="0" eaLnBrk="1" hangingPunct="1">
        <a:spcBef>
          <a:spcPts val="600"/>
        </a:spcBef>
        <a:defRPr sz="105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7pPr>
      <a:lvl8pPr marL="0" indent="0" eaLnBrk="1" hangingPunct="1">
        <a:spcBef>
          <a:spcPts val="300"/>
        </a:spcBef>
        <a:spcAft>
          <a:spcPts val="300"/>
        </a:spcAft>
        <a:defRPr sz="1050" b="0">
          <a:solidFill>
            <a:schemeClr val="tx1"/>
          </a:solidFill>
          <a:latin typeface="+mn-lt"/>
          <a:ea typeface="+mn-ea"/>
          <a:cs typeface="+mn-cs"/>
        </a:defRPr>
      </a:lvl8pPr>
      <a:lvl9pPr marL="171450" indent="-171450" eaLnBrk="1" hangingPunct="1">
        <a:spcBef>
          <a:spcPts val="200"/>
        </a:spcBef>
        <a:spcAft>
          <a:spcPts val="200"/>
        </a:spcAft>
        <a:buFont typeface="SwissReSansOTLight" panose="04000400000000000000" pitchFamily="82" charset="0"/>
        <a:buChar char="–"/>
        <a:defRPr sz="10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277246" eaLnBrk="1" hangingPunct="1">
        <a:defRPr>
          <a:latin typeface="+mn-lt"/>
          <a:ea typeface="+mn-ea"/>
          <a:cs typeface="+mn-cs"/>
        </a:defRPr>
      </a:lvl2pPr>
      <a:lvl3pPr marL="554492" eaLnBrk="1" hangingPunct="1">
        <a:defRPr>
          <a:latin typeface="+mn-lt"/>
          <a:ea typeface="+mn-ea"/>
          <a:cs typeface="+mn-cs"/>
        </a:defRPr>
      </a:lvl3pPr>
      <a:lvl4pPr marL="831738" eaLnBrk="1" hangingPunct="1">
        <a:defRPr>
          <a:latin typeface="+mn-lt"/>
          <a:ea typeface="+mn-ea"/>
          <a:cs typeface="+mn-cs"/>
        </a:defRPr>
      </a:lvl4pPr>
      <a:lvl5pPr marL="1108984" eaLnBrk="1" hangingPunct="1">
        <a:defRPr>
          <a:latin typeface="+mn-lt"/>
          <a:ea typeface="+mn-ea"/>
          <a:cs typeface="+mn-cs"/>
        </a:defRPr>
      </a:lvl5pPr>
      <a:lvl6pPr marL="1386230" eaLnBrk="1" hangingPunct="1">
        <a:defRPr>
          <a:latin typeface="+mn-lt"/>
          <a:ea typeface="+mn-ea"/>
          <a:cs typeface="+mn-cs"/>
        </a:defRPr>
      </a:lvl6pPr>
      <a:lvl7pPr marL="1663476" eaLnBrk="1" hangingPunct="1">
        <a:defRPr>
          <a:latin typeface="+mn-lt"/>
          <a:ea typeface="+mn-ea"/>
          <a:cs typeface="+mn-cs"/>
        </a:defRPr>
      </a:lvl7pPr>
      <a:lvl8pPr marL="1940723" eaLnBrk="1" hangingPunct="1">
        <a:defRPr>
          <a:latin typeface="+mn-lt"/>
          <a:ea typeface="+mn-ea"/>
          <a:cs typeface="+mn-cs"/>
        </a:defRPr>
      </a:lvl8pPr>
      <a:lvl9pPr marL="2217969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7680">
          <p15:clr>
            <a:srgbClr val="F26B43"/>
          </p15:clr>
        </p15:guide>
        <p15:guide id="3" pos="258">
          <p15:clr>
            <a:srgbClr val="F26B43"/>
          </p15:clr>
        </p15:guide>
        <p15:guide id="4" pos="322">
          <p15:clr>
            <a:srgbClr val="F26B43"/>
          </p15:clr>
        </p15:guide>
        <p15:guide id="5" pos="581">
          <p15:clr>
            <a:srgbClr val="F26B43"/>
          </p15:clr>
        </p15:guide>
        <p15:guide id="6" pos="645">
          <p15:clr>
            <a:srgbClr val="F26B43"/>
          </p15:clr>
        </p15:guide>
        <p15:guide id="7" pos="904">
          <p15:clr>
            <a:srgbClr val="F26B43"/>
          </p15:clr>
        </p15:guide>
        <p15:guide id="8" pos="968">
          <p15:clr>
            <a:srgbClr val="F26B43"/>
          </p15:clr>
        </p15:guide>
        <p15:guide id="10" pos="1290">
          <p15:clr>
            <a:srgbClr val="F26B43"/>
          </p15:clr>
        </p15:guide>
        <p15:guide id="11" pos="1549">
          <p15:clr>
            <a:srgbClr val="F26B43"/>
          </p15:clr>
        </p15:guide>
        <p15:guide id="12" pos="1613">
          <p15:clr>
            <a:srgbClr val="F26B43"/>
          </p15:clr>
        </p15:guide>
        <p15:guide id="13" pos="1867">
          <p15:clr>
            <a:srgbClr val="F26B43"/>
          </p15:clr>
        </p15:guide>
        <p15:guide id="14" pos="1936">
          <p15:clr>
            <a:srgbClr val="F26B43"/>
          </p15:clr>
        </p15:guide>
        <p15:guide id="15" pos="2194">
          <p15:clr>
            <a:srgbClr val="F26B43"/>
          </p15:clr>
        </p15:guide>
        <p15:guide id="16" pos="2258">
          <p15:clr>
            <a:srgbClr val="F26B43"/>
          </p15:clr>
        </p15:guide>
        <p15:guide id="17" pos="2517">
          <p15:clr>
            <a:srgbClr val="F26B43"/>
          </p15:clr>
        </p15:guide>
        <p15:guide id="18" pos="2581">
          <p15:clr>
            <a:srgbClr val="F26B43"/>
          </p15:clr>
        </p15:guide>
        <p15:guide id="19" pos="2840">
          <p15:clr>
            <a:srgbClr val="F26B43"/>
          </p15:clr>
        </p15:guide>
        <p15:guide id="20" pos="2904">
          <p15:clr>
            <a:srgbClr val="F26B43"/>
          </p15:clr>
        </p15:guide>
        <p15:guide id="21" pos="3162">
          <p15:clr>
            <a:srgbClr val="F26B43"/>
          </p15:clr>
        </p15:guide>
        <p15:guide id="22" pos="3228">
          <p15:clr>
            <a:srgbClr val="F26B43"/>
          </p15:clr>
        </p15:guide>
        <p15:guide id="23" pos="3485">
          <p15:clr>
            <a:srgbClr val="F26B43"/>
          </p15:clr>
        </p15:guide>
        <p15:guide id="24" pos="3549">
          <p15:clr>
            <a:srgbClr val="F26B43"/>
          </p15:clr>
        </p15:guide>
        <p15:guide id="25" pos="3808">
          <p15:clr>
            <a:srgbClr val="F26B43"/>
          </p15:clr>
        </p15:guide>
        <p15:guide id="26" pos="3872">
          <p15:clr>
            <a:srgbClr val="F26B43"/>
          </p15:clr>
        </p15:guide>
        <p15:guide id="27" pos="4135">
          <p15:clr>
            <a:srgbClr val="F26B43"/>
          </p15:clr>
        </p15:guide>
        <p15:guide id="28" pos="4194">
          <p15:clr>
            <a:srgbClr val="F26B43"/>
          </p15:clr>
        </p15:guide>
        <p15:guide id="29" pos="4453">
          <p15:clr>
            <a:srgbClr val="F26B43"/>
          </p15:clr>
        </p15:guide>
        <p15:guide id="30" pos="4517">
          <p15:clr>
            <a:srgbClr val="F26B43"/>
          </p15:clr>
        </p15:guide>
        <p15:guide id="31" pos="4776">
          <p15:clr>
            <a:srgbClr val="F26B43"/>
          </p15:clr>
        </p15:guide>
        <p15:guide id="32" pos="4840">
          <p15:clr>
            <a:srgbClr val="F26B43"/>
          </p15:clr>
        </p15:guide>
        <p15:guide id="33" pos="5098">
          <p15:clr>
            <a:srgbClr val="F26B43"/>
          </p15:clr>
        </p15:guide>
        <p15:guide id="34" pos="5162">
          <p15:clr>
            <a:srgbClr val="F26B43"/>
          </p15:clr>
        </p15:guide>
        <p15:guide id="35" pos="5421">
          <p15:clr>
            <a:srgbClr val="F26B43"/>
          </p15:clr>
        </p15:guide>
        <p15:guide id="36" pos="5485">
          <p15:clr>
            <a:srgbClr val="F26B43"/>
          </p15:clr>
        </p15:guide>
        <p15:guide id="37" pos="5744">
          <p15:clr>
            <a:srgbClr val="F26B43"/>
          </p15:clr>
        </p15:guide>
        <p15:guide id="38" pos="5808">
          <p15:clr>
            <a:srgbClr val="F26B43"/>
          </p15:clr>
        </p15:guide>
        <p15:guide id="39" pos="6066">
          <p15:clr>
            <a:srgbClr val="F26B43"/>
          </p15:clr>
        </p15:guide>
        <p15:guide id="40" pos="6130">
          <p15:clr>
            <a:srgbClr val="F26B43"/>
          </p15:clr>
        </p15:guide>
        <p15:guide id="41" pos="6389">
          <p15:clr>
            <a:srgbClr val="F26B43"/>
          </p15:clr>
        </p15:guide>
        <p15:guide id="42" pos="6453">
          <p15:clr>
            <a:srgbClr val="F26B43"/>
          </p15:clr>
        </p15:guide>
        <p15:guide id="43" pos="6712">
          <p15:clr>
            <a:srgbClr val="F26B43"/>
          </p15:clr>
        </p15:guide>
        <p15:guide id="44" pos="6776">
          <p15:clr>
            <a:srgbClr val="F26B43"/>
          </p15:clr>
        </p15:guide>
        <p15:guide id="45" pos="7034">
          <p15:clr>
            <a:srgbClr val="F26B43"/>
          </p15:clr>
        </p15:guide>
        <p15:guide id="46" pos="7098">
          <p15:clr>
            <a:srgbClr val="F26B43"/>
          </p15:clr>
        </p15:guide>
        <p15:guide id="47" pos="7357">
          <p15:clr>
            <a:srgbClr val="F26B43"/>
          </p15:clr>
        </p15:guide>
        <p15:guide id="48" pos="7421">
          <p15:clr>
            <a:srgbClr val="F26B43"/>
          </p15:clr>
        </p15:guide>
        <p15:guide id="49" orient="horz">
          <p15:clr>
            <a:srgbClr val="F26B43"/>
          </p15:clr>
        </p15:guide>
        <p15:guide id="50" orient="horz" pos="4320">
          <p15:clr>
            <a:srgbClr val="F26B43"/>
          </p15:clr>
        </p15:guide>
        <p15:guide id="51" orient="horz" pos="222">
          <p15:clr>
            <a:srgbClr val="F26B43"/>
          </p15:clr>
        </p15:guide>
        <p15:guide id="52" orient="horz" pos="552">
          <p15:clr>
            <a:srgbClr val="F26B43"/>
          </p15:clr>
        </p15:guide>
        <p15:guide id="53" orient="horz" pos="616">
          <p15:clr>
            <a:srgbClr val="F26B43"/>
          </p15:clr>
        </p15:guide>
        <p15:guide id="54" orient="horz" pos="945">
          <p15:clr>
            <a:srgbClr val="F26B43"/>
          </p15:clr>
        </p15:guide>
        <p15:guide id="55" orient="horz" pos="1009">
          <p15:clr>
            <a:srgbClr val="F26B43"/>
          </p15:clr>
        </p15:guide>
        <p15:guide id="56" orient="horz" pos="1339">
          <p15:clr>
            <a:srgbClr val="F26B43"/>
          </p15:clr>
        </p15:guide>
        <p15:guide id="57" orient="horz" pos="1403">
          <p15:clr>
            <a:srgbClr val="F26B43"/>
          </p15:clr>
        </p15:guide>
        <p15:guide id="58" orient="horz" pos="1733">
          <p15:clr>
            <a:srgbClr val="F26B43"/>
          </p15:clr>
        </p15:guide>
        <p15:guide id="59" orient="horz" pos="1797">
          <p15:clr>
            <a:srgbClr val="F26B43"/>
          </p15:clr>
        </p15:guide>
        <p15:guide id="60" orient="horz" pos="2127">
          <p15:clr>
            <a:srgbClr val="F26B43"/>
          </p15:clr>
        </p15:guide>
        <p15:guide id="61" orient="horz" pos="2191">
          <p15:clr>
            <a:srgbClr val="F26B43"/>
          </p15:clr>
        </p15:guide>
        <p15:guide id="62" orient="horz" pos="2520">
          <p15:clr>
            <a:srgbClr val="F26B43"/>
          </p15:clr>
        </p15:guide>
        <p15:guide id="63" orient="horz" pos="2584">
          <p15:clr>
            <a:srgbClr val="F26B43"/>
          </p15:clr>
        </p15:guide>
        <p15:guide id="64" orient="horz" pos="2914">
          <p15:clr>
            <a:srgbClr val="F26B43"/>
          </p15:clr>
        </p15:guide>
        <p15:guide id="65" orient="horz" pos="2978">
          <p15:clr>
            <a:srgbClr val="F26B43"/>
          </p15:clr>
        </p15:guide>
        <p15:guide id="66" orient="horz" pos="3308">
          <p15:clr>
            <a:srgbClr val="F26B43"/>
          </p15:clr>
        </p15:guide>
        <p15:guide id="67" orient="horz" pos="3372">
          <p15:clr>
            <a:srgbClr val="F26B43"/>
          </p15:clr>
        </p15:guide>
        <p15:guide id="68" orient="horz" pos="3702">
          <p15:clr>
            <a:srgbClr val="F26B43"/>
          </p15:clr>
        </p15:guide>
        <p15:guide id="69" orient="horz" pos="3766">
          <p15:clr>
            <a:srgbClr val="F26B43"/>
          </p15:clr>
        </p15:guide>
        <p15:guide id="70" orient="horz" pos="4096">
          <p15:clr>
            <a:srgbClr val="F26B43"/>
          </p15:clr>
        </p15:guide>
        <p15:guide id="90" pos="1232">
          <p15:clr>
            <a:srgbClr val="F26B43"/>
          </p15:clr>
        </p15:guide>
        <p15:guide id="91" orient="horz" pos="4020">
          <p15:clr>
            <a:srgbClr val="F26B43"/>
          </p15:clr>
        </p15:guide>
        <p15:guide id="92" orient="horz" pos="3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1:</a:t>
            </a:r>
            <a:br>
              <a:rPr lang="en-GB" dirty="0"/>
            </a:br>
            <a:r>
              <a:rPr lang="en-GB" dirty="0"/>
              <a:t>Download the template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61B698-DDF8-3300-2B45-E171A3E34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836" y="56679"/>
            <a:ext cx="7700654" cy="59005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E816CC-5A32-4E9A-979E-2CA0561570A5}"/>
              </a:ext>
            </a:extLst>
          </p:cNvPr>
          <p:cNvSpPr/>
          <p:nvPr/>
        </p:nvSpPr>
        <p:spPr>
          <a:xfrm>
            <a:off x="2241974" y="5212246"/>
            <a:ext cx="6096268" cy="4461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0272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6038" y="2011659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3:</a:t>
            </a:r>
            <a:br>
              <a:rPr lang="en-GB" dirty="0"/>
            </a:br>
            <a:r>
              <a:rPr lang="en-GB" dirty="0"/>
              <a:t>Collect your images and give them the same name as in the excel file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5B15EB-9EE9-45F2-AEEC-8F92BAB77817}"/>
              </a:ext>
            </a:extLst>
          </p:cNvPr>
          <p:cNvSpPr txBox="1">
            <a:spLocks/>
          </p:cNvSpPr>
          <p:nvPr/>
        </p:nvSpPr>
        <p:spPr>
          <a:xfrm>
            <a:off x="296038" y="-114116"/>
            <a:ext cx="11020794" cy="2115119"/>
          </a:xfrm>
          <a:prstGeom prst="rect">
            <a:avLst/>
          </a:prstGeom>
        </p:spPr>
        <p:txBody>
          <a:bodyPr vert="horz" lIns="0" tIns="0" rIns="72000" bIns="0" rtlCol="0" anchor="b">
            <a:normAutofit/>
          </a:bodyPr>
          <a:lstStyle>
            <a:lvl1pPr marL="0" eaLnBrk="1" hangingPunct="1">
              <a:spcBef>
                <a:spcPts val="1200"/>
              </a:spcBef>
              <a:spcAft>
                <a:spcPts val="1200"/>
              </a:spcAft>
              <a:defRPr sz="1800">
                <a:solidFill>
                  <a:schemeClr val="bg1"/>
                </a:solidFill>
                <a:latin typeface="Calibre Light" panose="020B0303030202060203" pitchFamily="34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600"/>
              </a:spcAft>
              <a:defRPr sz="1200" b="0">
                <a:solidFill>
                  <a:schemeClr val="bg1"/>
                </a:solidFill>
                <a:latin typeface="Calibre Semibold" panose="020B0703030202060203" pitchFamily="34" charset="0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300"/>
              </a:spcAft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eaLnBrk="1" hangingPunct="1">
              <a:spcBef>
                <a:spcPts val="0"/>
              </a:spcBef>
              <a:spcAft>
                <a:spcPts val="300"/>
              </a:spcAft>
              <a:buClr>
                <a:schemeClr val="bg1"/>
              </a:buClr>
              <a:buFont typeface="SwissReSansOTLight" panose="04000400000000000000" pitchFamily="82" charset="0"/>
              <a:buChar char="–"/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50" b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latin typeface="Calibre Semibold" panose="020B0703030202060203" pitchFamily="34" charset="0"/>
              </a:rPr>
              <a:t>Step 2:</a:t>
            </a:r>
            <a:br>
              <a:rPr lang="en-GB" sz="2000" dirty="0">
                <a:latin typeface="Calibre Semibold" panose="020B0703030202060203" pitchFamily="34" charset="0"/>
              </a:rPr>
            </a:br>
            <a:r>
              <a:rPr lang="en-GB" sz="2000" dirty="0">
                <a:latin typeface="Calibre Semibold" panose="020B0703030202060203" pitchFamily="34" charset="0"/>
              </a:rPr>
              <a:t>Fill the template with property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C86F2-5B4F-43AC-BEE0-14BF7B33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38" y="4401052"/>
            <a:ext cx="2440886" cy="1366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92C2683-9CB0-4160-8BFA-C4A36DD4B93C}"/>
              </a:ext>
            </a:extLst>
          </p:cNvPr>
          <p:cNvSpPr txBox="1">
            <a:spLocks/>
          </p:cNvSpPr>
          <p:nvPr/>
        </p:nvSpPr>
        <p:spPr>
          <a:xfrm>
            <a:off x="3094835" y="2011659"/>
            <a:ext cx="1435100" cy="2115119"/>
          </a:xfrm>
          <a:prstGeom prst="rect">
            <a:avLst/>
          </a:prstGeom>
        </p:spPr>
        <p:txBody>
          <a:bodyPr vert="horz" lIns="0" tIns="0" rIns="72000" bIns="0" rtlCol="0" anchor="b">
            <a:normAutofit/>
          </a:bodyPr>
          <a:lstStyle>
            <a:lvl1pPr marL="0" eaLnBrk="1" hangingPunct="1">
              <a:spcBef>
                <a:spcPts val="1200"/>
              </a:spcBef>
              <a:spcAft>
                <a:spcPts val="1200"/>
              </a:spcAft>
              <a:defRPr sz="1800">
                <a:solidFill>
                  <a:schemeClr val="bg1"/>
                </a:solidFill>
                <a:latin typeface="Calibre Light" panose="020B0303030202060203" pitchFamily="34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600"/>
              </a:spcAft>
              <a:defRPr sz="1200" b="0">
                <a:solidFill>
                  <a:schemeClr val="bg1"/>
                </a:solidFill>
                <a:latin typeface="Calibre Semibold" panose="020B0703030202060203" pitchFamily="34" charset="0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300"/>
              </a:spcAft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eaLnBrk="1" hangingPunct="1">
              <a:spcBef>
                <a:spcPts val="0"/>
              </a:spcBef>
              <a:spcAft>
                <a:spcPts val="300"/>
              </a:spcAft>
              <a:buClr>
                <a:schemeClr val="bg1"/>
              </a:buClr>
              <a:buFont typeface="SwissReSansOTLight" panose="04000400000000000000" pitchFamily="82" charset="0"/>
              <a:buChar char="–"/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50" b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my images are called 1 and 2 in the folder, this should also be the case in the excel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E1757A-1FBF-422E-8CF5-DEA2FA3AE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835" y="4401052"/>
            <a:ext cx="3277057" cy="81926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5E73E14-04B3-4D8A-90F6-F34C36881F0A}"/>
              </a:ext>
            </a:extLst>
          </p:cNvPr>
          <p:cNvSpPr txBox="1">
            <a:spLocks/>
          </p:cNvSpPr>
          <p:nvPr/>
        </p:nvSpPr>
        <p:spPr>
          <a:xfrm>
            <a:off x="6681158" y="2011659"/>
            <a:ext cx="1551520" cy="2115119"/>
          </a:xfrm>
          <a:prstGeom prst="rect">
            <a:avLst/>
          </a:prstGeom>
        </p:spPr>
        <p:txBody>
          <a:bodyPr vert="horz" lIns="0" tIns="0" rIns="72000" bIns="0" rtlCol="0" anchor="b">
            <a:normAutofit/>
          </a:bodyPr>
          <a:lstStyle>
            <a:lvl1pPr marL="0" eaLnBrk="1" hangingPunct="1">
              <a:spcBef>
                <a:spcPts val="1200"/>
              </a:spcBef>
              <a:spcAft>
                <a:spcPts val="1200"/>
              </a:spcAft>
              <a:defRPr sz="1800">
                <a:solidFill>
                  <a:schemeClr val="bg1"/>
                </a:solidFill>
                <a:latin typeface="Calibre Light" panose="020B0303030202060203" pitchFamily="34" charset="0"/>
                <a:ea typeface="+mn-ea"/>
                <a:cs typeface="+mn-cs"/>
              </a:defRPr>
            </a:lvl1pPr>
            <a:lvl2pPr marL="0" indent="0" eaLnBrk="1" hangingPunct="1">
              <a:spcAft>
                <a:spcPts val="600"/>
              </a:spcAft>
              <a:defRPr sz="1200" b="0">
                <a:solidFill>
                  <a:schemeClr val="bg1"/>
                </a:solidFill>
                <a:latin typeface="Calibre Semibold" panose="020B0703030202060203" pitchFamily="34" charset="0"/>
                <a:ea typeface="+mn-ea"/>
                <a:cs typeface="+mn-cs"/>
              </a:defRPr>
            </a:lvl2pPr>
            <a:lvl3pPr marL="0" indent="0" eaLnBrk="1" hangingPunct="1">
              <a:spcBef>
                <a:spcPts val="0"/>
              </a:spcBef>
              <a:spcAft>
                <a:spcPts val="300"/>
              </a:spcAft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eaLnBrk="1" hangingPunct="1">
              <a:spcBef>
                <a:spcPts val="0"/>
              </a:spcBef>
              <a:spcAft>
                <a:spcPts val="300"/>
              </a:spcAft>
              <a:buClr>
                <a:schemeClr val="bg1"/>
              </a:buClr>
              <a:buFont typeface="SwissReSansOTLight" panose="04000400000000000000" pitchFamily="82" charset="0"/>
              <a:buChar char="–"/>
              <a:defRPr sz="10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360363" indent="-184150" eaLnBrk="1" hangingPunct="1">
              <a:spcBef>
                <a:spcPts val="300"/>
              </a:spcBef>
              <a:spcAft>
                <a:spcPts val="300"/>
              </a:spcAft>
              <a:buFont typeface="SwissReSansOTLight" panose="04000400000000000000" pitchFamily="82" charset="0"/>
              <a:buChar char="–"/>
              <a:defRPr sz="1050" b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eaLnBrk="1" hangingPunct="1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Tx/>
              <a:buNone/>
              <a:defRPr sz="120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6pPr>
            <a:lvl7pPr marL="0" indent="0" eaLnBrk="1" hangingPunct="1">
              <a:spcBef>
                <a:spcPts val="600"/>
              </a:spcBef>
              <a:defRPr sz="1050">
                <a:solidFill>
                  <a:schemeClr val="tx1"/>
                </a:solidFill>
                <a:latin typeface="Calibre Semibold" panose="020B0703030202060203" pitchFamily="34" charset="0"/>
                <a:ea typeface="+mn-ea"/>
                <a:cs typeface="+mn-cs"/>
              </a:defRPr>
            </a:lvl7pPr>
            <a:lvl8pPr marL="0" indent="0" eaLnBrk="1" hangingPunct="1">
              <a:spcBef>
                <a:spcPts val="300"/>
              </a:spcBef>
              <a:spcAft>
                <a:spcPts val="300"/>
              </a:spcAft>
              <a:defRPr sz="1050" b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450" indent="-171450" eaLnBrk="1" hangingPunct="1">
              <a:spcBef>
                <a:spcPts val="200"/>
              </a:spcBef>
              <a:spcAft>
                <a:spcPts val="200"/>
              </a:spcAft>
              <a:buFont typeface="SwissReSansOTLight" panose="04000400000000000000" pitchFamily="82" charset="0"/>
              <a:buChar char="–"/>
              <a:defRPr sz="10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 this example my pictures for the second slide (GLP Budapest) need to be called 3 and 4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08E5F2-6A1C-4BCB-9811-30A0A975E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158" y="4401052"/>
            <a:ext cx="4057421" cy="107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72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4:</a:t>
            </a:r>
            <a:br>
              <a:rPr lang="en-GB" dirty="0"/>
            </a:br>
            <a:r>
              <a:rPr lang="en-GB" dirty="0"/>
              <a:t>Upload the excel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D8E191-B762-D7AC-89EE-7C5DB3BB4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1614487"/>
            <a:ext cx="8763000" cy="36290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E816CC-5A32-4E9A-979E-2CA0561570A5}"/>
              </a:ext>
            </a:extLst>
          </p:cNvPr>
          <p:cNvSpPr/>
          <p:nvPr/>
        </p:nvSpPr>
        <p:spPr>
          <a:xfrm>
            <a:off x="4026628" y="3428999"/>
            <a:ext cx="3750125" cy="5246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664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4:</a:t>
            </a:r>
            <a:br>
              <a:rPr lang="en-GB" dirty="0"/>
            </a:br>
            <a:r>
              <a:rPr lang="en-GB" dirty="0"/>
              <a:t>Upload your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D8E191-B762-D7AC-89EE-7C5DB3BB4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1614487"/>
            <a:ext cx="8763000" cy="36290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9F4DBE-6CFD-38EC-5098-7DC010EFE34D}"/>
              </a:ext>
            </a:extLst>
          </p:cNvPr>
          <p:cNvSpPr/>
          <p:nvPr/>
        </p:nvSpPr>
        <p:spPr>
          <a:xfrm>
            <a:off x="4104257" y="4004285"/>
            <a:ext cx="3750125" cy="5246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185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6:</a:t>
            </a:r>
            <a:br>
              <a:rPr lang="en-GB" dirty="0"/>
            </a:br>
            <a:r>
              <a:rPr lang="en-GB" dirty="0"/>
              <a:t>Click on Generate PowerPoint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2202A-E31E-D160-470E-69912C9B2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1405481"/>
            <a:ext cx="8763000" cy="36290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DEE458-DB12-39EB-BC26-35D0360889CD}"/>
              </a:ext>
            </a:extLst>
          </p:cNvPr>
          <p:cNvSpPr/>
          <p:nvPr/>
        </p:nvSpPr>
        <p:spPr>
          <a:xfrm>
            <a:off x="4104257" y="4327594"/>
            <a:ext cx="3750125" cy="5246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7669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7:</a:t>
            </a:r>
            <a:br>
              <a:rPr lang="en-GB" dirty="0"/>
            </a:br>
            <a:r>
              <a:rPr lang="en-GB" dirty="0"/>
              <a:t>Download your longlist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381D5A-5AAC-2BF1-EA39-88081704B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17" y="765310"/>
            <a:ext cx="9927771" cy="44630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E816CC-5A32-4E9A-979E-2CA0561570A5}"/>
              </a:ext>
            </a:extLst>
          </p:cNvPr>
          <p:cNvSpPr/>
          <p:nvPr/>
        </p:nvSpPr>
        <p:spPr>
          <a:xfrm>
            <a:off x="967742" y="4761990"/>
            <a:ext cx="1525855" cy="6148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415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FE02CB-49E7-4C51-8C6D-25763076B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1175" y="1104324"/>
            <a:ext cx="9118600" cy="464935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0C8FE5-2428-4EA7-A907-C6BCD6B00D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>
            <a:normAutofit/>
          </a:bodyPr>
          <a:lstStyle/>
          <a:p>
            <a:r>
              <a:rPr lang="en-GB" dirty="0"/>
              <a:t>Step 8:</a:t>
            </a:r>
            <a:br>
              <a:rPr lang="en-GB" dirty="0"/>
            </a:br>
            <a:r>
              <a:rPr lang="en-GB" dirty="0"/>
              <a:t>Your longlist is filled and ready to be used</a:t>
            </a:r>
          </a:p>
        </p:txBody>
      </p:sp>
    </p:spTree>
    <p:extLst>
      <p:ext uri="{BB962C8B-B14F-4D97-AF65-F5344CB8AC3E}">
        <p14:creationId xmlns:p14="http://schemas.microsoft.com/office/powerpoint/2010/main" val="120775814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157">
      <a:dk1>
        <a:srgbClr val="425254"/>
      </a:dk1>
      <a:lt1>
        <a:srgbClr val="FFFFFF"/>
      </a:lt1>
      <a:dk2>
        <a:srgbClr val="DCD99A"/>
      </a:dk2>
      <a:lt2>
        <a:srgbClr val="7FBBAD"/>
      </a:lt2>
      <a:accent1>
        <a:srgbClr val="1F3765"/>
      </a:accent1>
      <a:accent2>
        <a:srgbClr val="3E7DA6"/>
      </a:accent2>
      <a:accent3>
        <a:srgbClr val="CAD1D3"/>
      </a:accent3>
      <a:accent4>
        <a:srgbClr val="96B3B6"/>
      </a:accent4>
      <a:accent5>
        <a:srgbClr val="7F8481"/>
      </a:accent5>
      <a:accent6>
        <a:srgbClr val="003D30"/>
      </a:accent6>
      <a:hlink>
        <a:srgbClr val="80BBAD"/>
      </a:hlink>
      <a:folHlink>
        <a:srgbClr val="D1D1D3"/>
      </a:folHlink>
    </a:clrScheme>
    <a:fontScheme name="CBRE">
      <a:majorFont>
        <a:latin typeface="Financier Display"/>
        <a:ea typeface=""/>
        <a:cs typeface=""/>
      </a:majorFont>
      <a:minorFont>
        <a:latin typeface="Calibr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0" tIns="0" rIns="274320" bIns="0" rtlCol="0">
        <a:noAutofit/>
      </a:bodyPr>
      <a:lstStyle>
        <a:defPPr marL="0" marR="0" indent="0" algn="l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kern="0" cap="none" spc="0" normalizeH="0" baseline="0" noProof="0" dirty="0" err="1">
            <a:ln>
              <a:noFill/>
            </a:ln>
            <a:solidFill>
              <a:srgbClr val="435254"/>
            </a:solidFill>
            <a:effectLst/>
            <a:uLnTx/>
            <a:uFillTx/>
            <a:latin typeface="Financier Display Medium" panose="02020603070506060203" pitchFamily="18" charset="0"/>
            <a:ea typeface="+mn-ea"/>
            <a:cs typeface="+mn-cs"/>
          </a:defRPr>
        </a:defPPr>
      </a:lstStyle>
    </a:txDef>
  </a:objectDefaults>
  <a:extraClrSchemeLst/>
  <a:custClrLst>
    <a:custClr name="Data Viz 1">
      <a:srgbClr val="80BBAD"/>
    </a:custClr>
    <a:custClr name="Data Viz 2">
      <a:srgbClr val="435254"/>
    </a:custClr>
    <a:custClr name="Data Viz 3">
      <a:srgbClr val="17E88F"/>
    </a:custClr>
    <a:custClr name="Custom Color 4">
      <a:srgbClr val="DBD99A"/>
    </a:custClr>
    <a:custClr name="Data Viz 5">
      <a:srgbClr val="D2785A"/>
    </a:custClr>
    <a:custClr name="Data Viz 6">
      <a:srgbClr val="885073"/>
    </a:custClr>
    <a:custClr name="Data Viz 7">
      <a:srgbClr val="A388BF"/>
    </a:custClr>
    <a:custClr name="Custom Color 8">
      <a:srgbClr val="1F3765"/>
    </a:custClr>
    <a:custClr name="Data Viz 9">
      <a:srgbClr val="3E7DA6"/>
    </a:custClr>
    <a:custClr name="Data Viz 10">
      <a:srgbClr val="CAD1D3"/>
    </a:custClr>
    <a:custClr name="Financial Indicator">
      <a:srgbClr val="AD2A2A"/>
    </a:custClr>
  </a:custClrLst>
  <a:extLst>
    <a:ext uri="{05A4C25C-085E-4340-85A3-A5531E510DB2}">
      <thm15:themeFamily xmlns:thm15="http://schemas.microsoft.com/office/thememl/2012/main" name="Default Theme" id="{80F3EF9A-4CE0-439A-B69A-5AA6B5EEBB47}" vid="{E1297331-134D-44F6-81F4-D2C8E586047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17</TotalTime>
  <Words>119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Barlow Condensed</vt:lpstr>
      <vt:lpstr>Calibre</vt:lpstr>
      <vt:lpstr>Calibre Bold</vt:lpstr>
      <vt:lpstr>Calibre Light</vt:lpstr>
      <vt:lpstr>Calibre Medium</vt:lpstr>
      <vt:lpstr>Calibre Semibold</vt:lpstr>
      <vt:lpstr>Calibre-Semibold</vt:lpstr>
      <vt:lpstr>Financier Display</vt:lpstr>
      <vt:lpstr>Financier Display Medium</vt:lpstr>
      <vt:lpstr>Space Mono</vt:lpstr>
      <vt:lpstr>SwissReSansOTLight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Baaij, Timo @ EMEA Industrial and Logistics</dc:creator>
  <cp:lastModifiedBy>Baaij, Timo @ EMEA Industrial and Logistics</cp:lastModifiedBy>
  <cp:revision>4</cp:revision>
  <dcterms:created xsi:type="dcterms:W3CDTF">2023-02-17T13:44:58Z</dcterms:created>
  <dcterms:modified xsi:type="dcterms:W3CDTF">2023-02-27T10:11:24Z</dcterms:modified>
</cp:coreProperties>
</file>

<file path=docProps/thumbnail.jpeg>
</file>